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7" r:id="rId2"/>
    <p:sldId id="291" r:id="rId3"/>
    <p:sldId id="292" r:id="rId4"/>
    <p:sldId id="299" r:id="rId5"/>
    <p:sldId id="316" r:id="rId6"/>
    <p:sldId id="330" r:id="rId7"/>
    <p:sldId id="314" r:id="rId8"/>
    <p:sldId id="300" r:id="rId9"/>
    <p:sldId id="317" r:id="rId10"/>
    <p:sldId id="318" r:id="rId11"/>
    <p:sldId id="302" r:id="rId12"/>
    <p:sldId id="305" r:id="rId13"/>
    <p:sldId id="303" r:id="rId14"/>
    <p:sldId id="304" r:id="rId15"/>
    <p:sldId id="306" r:id="rId16"/>
    <p:sldId id="307" r:id="rId17"/>
    <p:sldId id="328" r:id="rId18"/>
    <p:sldId id="327" r:id="rId19"/>
    <p:sldId id="310" r:id="rId20"/>
    <p:sldId id="311" r:id="rId21"/>
    <p:sldId id="322" r:id="rId22"/>
    <p:sldId id="325" r:id="rId23"/>
    <p:sldId id="294" r:id="rId24"/>
    <p:sldId id="30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 Jiaying" initials="GJ" lastIdx="2" clrIdx="0">
    <p:extLst>
      <p:ext uri="{19B8F6BF-5375-455C-9EA6-DF929625EA0E}">
        <p15:presenceInfo xmlns:p15="http://schemas.microsoft.com/office/powerpoint/2012/main" userId="S::jiaying.gu.2020@mqf.smu.edu.sg::f1de6e1a-a00a-4afa-9667-a654739374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F7C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DC9E40-763F-22B0-F879-F41C00300100}" v="3" dt="2021-07-08T11:02:20.559"/>
    <p1510:client id="{2A9BE669-F53C-9BB7-3A6C-C7A98D415377}" v="4" dt="2021-07-08T11:01:47.342"/>
    <p1510:client id="{3594CFE2-6423-99C2-4365-21827BE9D09C}" v="1" dt="2021-07-08T07:11:07.431"/>
    <p1510:client id="{36D71724-9235-7AEB-C5B1-CE7A29955B05}" v="2" dt="2021-07-08T10:27:03.794"/>
    <p1510:client id="{3B03D92B-BB25-E73C-30AB-544036024F64}" v="292" dt="2021-07-08T15:01:43.896"/>
    <p1510:client id="{3FF48F1D-B221-5FF3-3BDA-305AAC2A32C6}" v="15" dt="2021-07-08T10:57:58.031"/>
    <p1510:client id="{6F1C2EA7-7E74-33D4-FE09-BBEA1C4D5FC6}" v="21" dt="2021-07-08T15:46:18.966"/>
    <p1510:client id="{7F908651-F6FD-F571-3F6F-C72747269EC7}" v="260" dt="2021-07-07T16:07:56.626"/>
    <p1510:client id="{BD4BC3F6-4A3C-3355-B418-2E44945C935E}" v="16" dt="2021-07-08T15:05:18.583"/>
    <p1510:client id="{E144F161-BDA2-4009-E109-39F8E9EC174D}" v="1085" dt="2021-07-08T15:38:17.341"/>
    <p1510:client id="{EB3945E7-D544-FA46-81F4-43C4E3E2D618}" v="465" dt="2021-07-08T15:54:28.63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83"/>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 Jiaying" userId="S::jiaying.gu.2020@mqf.smu.edu.sg::f1de6e1a-a00a-4afa-9667-a65473937486" providerId="AD" clId="Web-{CD280427-6FB3-7382-95A7-12D97CC25ECC}"/>
    <pc:docChg chg="modSld">
      <pc:chgData name="GU Jiaying" userId="S::jiaying.gu.2020@mqf.smu.edu.sg::f1de6e1a-a00a-4afa-9667-a65473937486" providerId="AD" clId="Web-{CD280427-6FB3-7382-95A7-12D97CC25ECC}" dt="2021-07-07T03:43:34.658" v="9" actId="20577"/>
      <pc:docMkLst>
        <pc:docMk/>
      </pc:docMkLst>
      <pc:sldChg chg="modSp">
        <pc:chgData name="GU Jiaying" userId="S::jiaying.gu.2020@mqf.smu.edu.sg::f1de6e1a-a00a-4afa-9667-a65473937486" providerId="AD" clId="Web-{CD280427-6FB3-7382-95A7-12D97CC25ECC}" dt="2021-07-07T03:43:34.658" v="9" actId="20577"/>
        <pc:sldMkLst>
          <pc:docMk/>
          <pc:sldMk cId="1276215216" sldId="314"/>
        </pc:sldMkLst>
        <pc:spChg chg="mod">
          <ac:chgData name="GU Jiaying" userId="S::jiaying.gu.2020@mqf.smu.edu.sg::f1de6e1a-a00a-4afa-9667-a65473937486" providerId="AD" clId="Web-{CD280427-6FB3-7382-95A7-12D97CC25ECC}" dt="2021-07-07T03:43:34.658" v="9" actId="20577"/>
          <ac:spMkLst>
            <pc:docMk/>
            <pc:sldMk cId="1276215216" sldId="314"/>
            <ac:spMk id="5" creationId="{23CB495E-19E8-414C-BDCD-3967DD7A543E}"/>
          </ac:spMkLst>
        </pc:spChg>
        <pc:picChg chg="mod">
          <ac:chgData name="GU Jiaying" userId="S::jiaying.gu.2020@mqf.smu.edu.sg::f1de6e1a-a00a-4afa-9667-a65473937486" providerId="AD" clId="Web-{CD280427-6FB3-7382-95A7-12D97CC25ECC}" dt="2021-07-07T03:42:40.235" v="4" actId="1076"/>
          <ac:picMkLst>
            <pc:docMk/>
            <pc:sldMk cId="1276215216" sldId="314"/>
            <ac:picMk id="12" creationId="{3D61D079-8830-FE47-8410-2DC227289677}"/>
          </ac:picMkLst>
        </pc:picChg>
      </pc:sldChg>
      <pc:sldChg chg="modSp">
        <pc:chgData name="GU Jiaying" userId="S::jiaying.gu.2020@mqf.smu.edu.sg::f1de6e1a-a00a-4afa-9667-a65473937486" providerId="AD" clId="Web-{CD280427-6FB3-7382-95A7-12D97CC25ECC}" dt="2021-07-07T03:41:57.329" v="3" actId="14100"/>
        <pc:sldMkLst>
          <pc:docMk/>
          <pc:sldMk cId="1413614885" sldId="316"/>
        </pc:sldMkLst>
        <pc:picChg chg="mod">
          <ac:chgData name="GU Jiaying" userId="S::jiaying.gu.2020@mqf.smu.edu.sg::f1de6e1a-a00a-4afa-9667-a65473937486" providerId="AD" clId="Web-{CD280427-6FB3-7382-95A7-12D97CC25ECC}" dt="2021-07-07T03:41:57.329" v="3" actId="14100"/>
          <ac:picMkLst>
            <pc:docMk/>
            <pc:sldMk cId="1413614885" sldId="316"/>
            <ac:picMk id="6" creationId="{568784A4-BE38-2243-A2ED-E3048E1397D7}"/>
          </ac:picMkLst>
        </pc:picChg>
        <pc:picChg chg="mod">
          <ac:chgData name="GU Jiaying" userId="S::jiaying.gu.2020@mqf.smu.edu.sg::f1de6e1a-a00a-4afa-9667-a65473937486" providerId="AD" clId="Web-{CD280427-6FB3-7382-95A7-12D97CC25ECC}" dt="2021-07-07T03:41:48.187" v="1" actId="14100"/>
          <ac:picMkLst>
            <pc:docMk/>
            <pc:sldMk cId="1413614885" sldId="316"/>
            <ac:picMk id="27" creationId="{DFD2153B-E01F-4B4A-93F1-6B1D5E5851FA}"/>
          </ac:picMkLst>
        </pc:picChg>
      </pc:sldChg>
    </pc:docChg>
  </pc:docChgLst>
  <pc:docChgLst>
    <pc:chgData name="GU Jiaying" userId="f1de6e1a-a00a-4afa-9667-a65473937486" providerId="ADAL" clId="{EB3945E7-D544-FA46-81F4-43C4E3E2D618}"/>
    <pc:docChg chg="undo custSel addSld delSld modSld">
      <pc:chgData name="GU Jiaying" userId="f1de6e1a-a00a-4afa-9667-a65473937486" providerId="ADAL" clId="{EB3945E7-D544-FA46-81F4-43C4E3E2D618}" dt="2021-07-08T15:54:28.636" v="462" actId="20577"/>
      <pc:docMkLst>
        <pc:docMk/>
      </pc:docMkLst>
      <pc:sldChg chg="modSp mod">
        <pc:chgData name="GU Jiaying" userId="f1de6e1a-a00a-4afa-9667-a65473937486" providerId="ADAL" clId="{EB3945E7-D544-FA46-81F4-43C4E3E2D618}" dt="2021-07-08T14:57:58.673" v="150" actId="1076"/>
        <pc:sldMkLst>
          <pc:docMk/>
          <pc:sldMk cId="1361589318" sldId="300"/>
        </pc:sldMkLst>
        <pc:spChg chg="mod">
          <ac:chgData name="GU Jiaying" userId="f1de6e1a-a00a-4afa-9667-a65473937486" providerId="ADAL" clId="{EB3945E7-D544-FA46-81F4-43C4E3E2D618}" dt="2021-07-08T14:57:58.673" v="150" actId="1076"/>
          <ac:spMkLst>
            <pc:docMk/>
            <pc:sldMk cId="1361589318" sldId="300"/>
            <ac:spMk id="11" creationId="{A5E8EAAB-5F0E-454E-8F45-6B4489376097}"/>
          </ac:spMkLst>
        </pc:spChg>
      </pc:sldChg>
      <pc:sldChg chg="addSp delSp modSp mod">
        <pc:chgData name="GU Jiaying" userId="f1de6e1a-a00a-4afa-9667-a65473937486" providerId="ADAL" clId="{EB3945E7-D544-FA46-81F4-43C4E3E2D618}" dt="2021-07-08T15:34:52.084" v="326" actId="1076"/>
        <pc:sldMkLst>
          <pc:docMk/>
          <pc:sldMk cId="1226334626" sldId="302"/>
        </pc:sldMkLst>
        <pc:spChg chg="mod">
          <ac:chgData name="GU Jiaying" userId="f1de6e1a-a00a-4afa-9667-a65473937486" providerId="ADAL" clId="{EB3945E7-D544-FA46-81F4-43C4E3E2D618}" dt="2021-07-08T15:34:36.634" v="325" actId="1076"/>
          <ac:spMkLst>
            <pc:docMk/>
            <pc:sldMk cId="1226334626" sldId="302"/>
            <ac:spMk id="9" creationId="{032C47BD-6AFF-CE44-8BB0-EAB62941D0E9}"/>
          </ac:spMkLst>
        </pc:spChg>
        <pc:spChg chg="mod">
          <ac:chgData name="GU Jiaying" userId="f1de6e1a-a00a-4afa-9667-a65473937486" providerId="ADAL" clId="{EB3945E7-D544-FA46-81F4-43C4E3E2D618}" dt="2021-07-08T15:34:36.634" v="325" actId="1076"/>
          <ac:spMkLst>
            <pc:docMk/>
            <pc:sldMk cId="1226334626" sldId="302"/>
            <ac:spMk id="21" creationId="{8D4DE6C7-594A-0C4A-8CFB-D33D3D4D61AA}"/>
          </ac:spMkLst>
        </pc:spChg>
        <pc:spChg chg="mod">
          <ac:chgData name="GU Jiaying" userId="f1de6e1a-a00a-4afa-9667-a65473937486" providerId="ADAL" clId="{EB3945E7-D544-FA46-81F4-43C4E3E2D618}" dt="2021-07-08T15:34:52.084" v="326" actId="1076"/>
          <ac:spMkLst>
            <pc:docMk/>
            <pc:sldMk cId="1226334626" sldId="302"/>
            <ac:spMk id="23" creationId="{4F2F5708-F9B5-3E4B-8DA0-FBDBF4C7A071}"/>
          </ac:spMkLst>
        </pc:spChg>
        <pc:spChg chg="mod">
          <ac:chgData name="GU Jiaying" userId="f1de6e1a-a00a-4afa-9667-a65473937486" providerId="ADAL" clId="{EB3945E7-D544-FA46-81F4-43C4E3E2D618}" dt="2021-07-08T15:34:52.084" v="326" actId="1076"/>
          <ac:spMkLst>
            <pc:docMk/>
            <pc:sldMk cId="1226334626" sldId="302"/>
            <ac:spMk id="24" creationId="{E9570A1D-A494-964F-8C0A-4B17884353A4}"/>
          </ac:spMkLst>
        </pc:spChg>
        <pc:spChg chg="mod">
          <ac:chgData name="GU Jiaying" userId="f1de6e1a-a00a-4afa-9667-a65473937486" providerId="ADAL" clId="{EB3945E7-D544-FA46-81F4-43C4E3E2D618}" dt="2021-07-08T15:34:52.084" v="326" actId="1076"/>
          <ac:spMkLst>
            <pc:docMk/>
            <pc:sldMk cId="1226334626" sldId="302"/>
            <ac:spMk id="25" creationId="{FBFE782F-A04F-7B43-BA74-A45ACDB519DB}"/>
          </ac:spMkLst>
        </pc:spChg>
        <pc:spChg chg="mod">
          <ac:chgData name="GU Jiaying" userId="f1de6e1a-a00a-4afa-9667-a65473937486" providerId="ADAL" clId="{EB3945E7-D544-FA46-81F4-43C4E3E2D618}" dt="2021-07-08T15:34:52.084" v="326" actId="1076"/>
          <ac:spMkLst>
            <pc:docMk/>
            <pc:sldMk cId="1226334626" sldId="302"/>
            <ac:spMk id="26" creationId="{223BC00A-E5B8-364C-A448-181B58EA4DA3}"/>
          </ac:spMkLst>
        </pc:spChg>
        <pc:picChg chg="add mod modCrop">
          <ac:chgData name="GU Jiaying" userId="f1de6e1a-a00a-4afa-9667-a65473937486" providerId="ADAL" clId="{EB3945E7-D544-FA46-81F4-43C4E3E2D618}" dt="2021-07-08T15:34:36.634" v="325" actId="1076"/>
          <ac:picMkLst>
            <pc:docMk/>
            <pc:sldMk cId="1226334626" sldId="302"/>
            <ac:picMk id="8" creationId="{F29170CB-F3C0-3947-86D4-4E50CD49A441}"/>
          </ac:picMkLst>
        </pc:picChg>
        <pc:picChg chg="del">
          <ac:chgData name="GU Jiaying" userId="f1de6e1a-a00a-4afa-9667-a65473937486" providerId="ADAL" clId="{EB3945E7-D544-FA46-81F4-43C4E3E2D618}" dt="2021-07-08T15:31:32.885" v="296" actId="478"/>
          <ac:picMkLst>
            <pc:docMk/>
            <pc:sldMk cId="1226334626" sldId="302"/>
            <ac:picMk id="11" creationId="{D0F29DB9-BB63-B748-8726-67D5288F950F}"/>
          </ac:picMkLst>
        </pc:picChg>
        <pc:picChg chg="del">
          <ac:chgData name="GU Jiaying" userId="f1de6e1a-a00a-4afa-9667-a65473937486" providerId="ADAL" clId="{EB3945E7-D544-FA46-81F4-43C4E3E2D618}" dt="2021-07-08T15:30:27.145" v="284" actId="478"/>
          <ac:picMkLst>
            <pc:docMk/>
            <pc:sldMk cId="1226334626" sldId="302"/>
            <ac:picMk id="12" creationId="{A5EB9949-8AD3-6A47-A14F-433D44E03258}"/>
          </ac:picMkLst>
        </pc:picChg>
        <pc:picChg chg="add mod modCrop">
          <ac:chgData name="GU Jiaying" userId="f1de6e1a-a00a-4afa-9667-a65473937486" providerId="ADAL" clId="{EB3945E7-D544-FA46-81F4-43C4E3E2D618}" dt="2021-07-08T15:34:52.084" v="326" actId="1076"/>
          <ac:picMkLst>
            <pc:docMk/>
            <pc:sldMk cId="1226334626" sldId="302"/>
            <ac:picMk id="13" creationId="{1314675B-D240-F945-A013-0525852FD3D2}"/>
          </ac:picMkLst>
        </pc:picChg>
      </pc:sldChg>
      <pc:sldChg chg="modSp mod">
        <pc:chgData name="GU Jiaying" userId="f1de6e1a-a00a-4afa-9667-a65473937486" providerId="ADAL" clId="{EB3945E7-D544-FA46-81F4-43C4E3E2D618}" dt="2021-07-08T15:00:00.242" v="164" actId="1076"/>
        <pc:sldMkLst>
          <pc:docMk/>
          <pc:sldMk cId="2627717429" sldId="303"/>
        </pc:sldMkLst>
        <pc:spChg chg="mod">
          <ac:chgData name="GU Jiaying" userId="f1de6e1a-a00a-4afa-9667-a65473937486" providerId="ADAL" clId="{EB3945E7-D544-FA46-81F4-43C4E3E2D618}" dt="2021-07-08T14:59:48.016" v="162" actId="1076"/>
          <ac:spMkLst>
            <pc:docMk/>
            <pc:sldMk cId="2627717429" sldId="303"/>
            <ac:spMk id="34" creationId="{CFFAB03D-CB41-4F4B-82F6-EACFFEC77AC5}"/>
          </ac:spMkLst>
        </pc:spChg>
        <pc:spChg chg="mod">
          <ac:chgData name="GU Jiaying" userId="f1de6e1a-a00a-4afa-9667-a65473937486" providerId="ADAL" clId="{EB3945E7-D544-FA46-81F4-43C4E3E2D618}" dt="2021-07-08T15:00:00.242" v="164" actId="1076"/>
          <ac:spMkLst>
            <pc:docMk/>
            <pc:sldMk cId="2627717429" sldId="303"/>
            <ac:spMk id="35" creationId="{01D66BA8-6BDD-9F4F-B67F-671EA63A3834}"/>
          </ac:spMkLst>
        </pc:spChg>
        <pc:spChg chg="mod">
          <ac:chgData name="GU Jiaying" userId="f1de6e1a-a00a-4afa-9667-a65473937486" providerId="ADAL" clId="{EB3945E7-D544-FA46-81F4-43C4E3E2D618}" dt="2021-07-08T14:59:33.339" v="160" actId="1076"/>
          <ac:spMkLst>
            <pc:docMk/>
            <pc:sldMk cId="2627717429" sldId="303"/>
            <ac:spMk id="36" creationId="{928D14A1-B5E3-454C-AD85-438098B09B09}"/>
          </ac:spMkLst>
        </pc:spChg>
        <pc:spChg chg="mod">
          <ac:chgData name="GU Jiaying" userId="f1de6e1a-a00a-4afa-9667-a65473937486" providerId="ADAL" clId="{EB3945E7-D544-FA46-81F4-43C4E3E2D618}" dt="2021-07-08T14:59:53.516" v="163" actId="1076"/>
          <ac:spMkLst>
            <pc:docMk/>
            <pc:sldMk cId="2627717429" sldId="303"/>
            <ac:spMk id="37" creationId="{720DB015-6E57-AF4F-B23B-DD2C2CB5C20F}"/>
          </ac:spMkLst>
        </pc:spChg>
      </pc:sldChg>
      <pc:sldChg chg="modSp mod">
        <pc:chgData name="GU Jiaying" userId="f1de6e1a-a00a-4afa-9667-a65473937486" providerId="ADAL" clId="{EB3945E7-D544-FA46-81F4-43C4E3E2D618}" dt="2021-07-08T15:00:48.111" v="168" actId="1076"/>
        <pc:sldMkLst>
          <pc:docMk/>
          <pc:sldMk cId="2988972105" sldId="304"/>
        </pc:sldMkLst>
        <pc:spChg chg="mod">
          <ac:chgData name="GU Jiaying" userId="f1de6e1a-a00a-4afa-9667-a65473937486" providerId="ADAL" clId="{EB3945E7-D544-FA46-81F4-43C4E3E2D618}" dt="2021-07-08T15:00:23.523" v="165" actId="2711"/>
          <ac:spMkLst>
            <pc:docMk/>
            <pc:sldMk cId="2988972105" sldId="304"/>
            <ac:spMk id="34" creationId="{CFFAB03D-CB41-4F4B-82F6-EACFFEC77AC5}"/>
          </ac:spMkLst>
        </pc:spChg>
        <pc:spChg chg="mod">
          <ac:chgData name="GU Jiaying" userId="f1de6e1a-a00a-4afa-9667-a65473937486" providerId="ADAL" clId="{EB3945E7-D544-FA46-81F4-43C4E3E2D618}" dt="2021-07-08T15:00:35.912" v="167" actId="2711"/>
          <ac:spMkLst>
            <pc:docMk/>
            <pc:sldMk cId="2988972105" sldId="304"/>
            <ac:spMk id="35" creationId="{01D66BA8-6BDD-9F4F-B67F-671EA63A3834}"/>
          </ac:spMkLst>
        </pc:spChg>
        <pc:spChg chg="mod">
          <ac:chgData name="GU Jiaying" userId="f1de6e1a-a00a-4afa-9667-a65473937486" providerId="ADAL" clId="{EB3945E7-D544-FA46-81F4-43C4E3E2D618}" dt="2021-07-08T15:00:48.111" v="168" actId="1076"/>
          <ac:spMkLst>
            <pc:docMk/>
            <pc:sldMk cId="2988972105" sldId="304"/>
            <ac:spMk id="36" creationId="{928D14A1-B5E3-454C-AD85-438098B09B09}"/>
          </ac:spMkLst>
        </pc:spChg>
      </pc:sldChg>
      <pc:sldChg chg="addSp delSp modSp mod">
        <pc:chgData name="GU Jiaying" userId="f1de6e1a-a00a-4afa-9667-a65473937486" providerId="ADAL" clId="{EB3945E7-D544-FA46-81F4-43C4E3E2D618}" dt="2021-07-08T15:33:52.792" v="324" actId="1076"/>
        <pc:sldMkLst>
          <pc:docMk/>
          <pc:sldMk cId="3791326873" sldId="305"/>
        </pc:sldMkLst>
        <pc:picChg chg="add mod modCrop">
          <ac:chgData name="GU Jiaying" userId="f1de6e1a-a00a-4afa-9667-a65473937486" providerId="ADAL" clId="{EB3945E7-D544-FA46-81F4-43C4E3E2D618}" dt="2021-07-08T15:33:06.551" v="314" actId="1076"/>
          <ac:picMkLst>
            <pc:docMk/>
            <pc:sldMk cId="3791326873" sldId="305"/>
            <ac:picMk id="8" creationId="{DDC3B38B-A851-6D48-AA55-DFEECE55095B}"/>
          </ac:picMkLst>
        </pc:picChg>
        <pc:picChg chg="del">
          <ac:chgData name="GU Jiaying" userId="f1de6e1a-a00a-4afa-9667-a65473937486" providerId="ADAL" clId="{EB3945E7-D544-FA46-81F4-43C4E3E2D618}" dt="2021-07-08T15:33:02.954" v="313" actId="478"/>
          <ac:picMkLst>
            <pc:docMk/>
            <pc:sldMk cId="3791326873" sldId="305"/>
            <ac:picMk id="10" creationId="{7A7F77C7-EC29-FC4D-906D-8987EDDD5BFC}"/>
          </ac:picMkLst>
        </pc:picChg>
        <pc:picChg chg="del">
          <ac:chgData name="GU Jiaying" userId="f1de6e1a-a00a-4afa-9667-a65473937486" providerId="ADAL" clId="{EB3945E7-D544-FA46-81F4-43C4E3E2D618}" dt="2021-07-08T15:33:14.937" v="315" actId="478"/>
          <ac:picMkLst>
            <pc:docMk/>
            <pc:sldMk cId="3791326873" sldId="305"/>
            <ac:picMk id="11" creationId="{E7D8BBB3-E55D-C74F-A167-606FF4DFEFE9}"/>
          </ac:picMkLst>
        </pc:picChg>
        <pc:picChg chg="add mod modCrop">
          <ac:chgData name="GU Jiaying" userId="f1de6e1a-a00a-4afa-9667-a65473937486" providerId="ADAL" clId="{EB3945E7-D544-FA46-81F4-43C4E3E2D618}" dt="2021-07-08T15:33:52.792" v="324" actId="1076"/>
          <ac:picMkLst>
            <pc:docMk/>
            <pc:sldMk cId="3791326873" sldId="305"/>
            <ac:picMk id="12" creationId="{CF0628CB-B687-854D-AA55-2101B00324B8}"/>
          </ac:picMkLst>
        </pc:picChg>
      </pc:sldChg>
      <pc:sldChg chg="modSp mod">
        <pc:chgData name="GU Jiaying" userId="f1de6e1a-a00a-4afa-9667-a65473937486" providerId="ADAL" clId="{EB3945E7-D544-FA46-81F4-43C4E3E2D618}" dt="2021-07-08T15:01:07.429" v="170" actId="1076"/>
        <pc:sldMkLst>
          <pc:docMk/>
          <pc:sldMk cId="2898764275" sldId="306"/>
        </pc:sldMkLst>
        <pc:spChg chg="mod">
          <ac:chgData name="GU Jiaying" userId="f1de6e1a-a00a-4afa-9667-a65473937486" providerId="ADAL" clId="{EB3945E7-D544-FA46-81F4-43C4E3E2D618}" dt="2021-07-08T15:01:07.429" v="170" actId="1076"/>
          <ac:spMkLst>
            <pc:docMk/>
            <pc:sldMk cId="2898764275" sldId="306"/>
            <ac:spMk id="35" creationId="{01D66BA8-6BDD-9F4F-B67F-671EA63A3834}"/>
          </ac:spMkLst>
        </pc:spChg>
        <pc:spChg chg="mod">
          <ac:chgData name="GU Jiaying" userId="f1de6e1a-a00a-4afa-9667-a65473937486" providerId="ADAL" clId="{EB3945E7-D544-FA46-81F4-43C4E3E2D618}" dt="2021-07-08T15:01:00.461" v="169" actId="1076"/>
          <ac:spMkLst>
            <pc:docMk/>
            <pc:sldMk cId="2898764275" sldId="306"/>
            <ac:spMk id="36" creationId="{928D14A1-B5E3-454C-AD85-438098B09B09}"/>
          </ac:spMkLst>
        </pc:spChg>
      </pc:sldChg>
      <pc:sldChg chg="modSp mod">
        <pc:chgData name="GU Jiaying" userId="f1de6e1a-a00a-4afa-9667-a65473937486" providerId="ADAL" clId="{EB3945E7-D544-FA46-81F4-43C4E3E2D618}" dt="2021-07-08T15:01:31.162" v="173" actId="1076"/>
        <pc:sldMkLst>
          <pc:docMk/>
          <pc:sldMk cId="2435215728" sldId="307"/>
        </pc:sldMkLst>
        <pc:spChg chg="mod">
          <ac:chgData name="GU Jiaying" userId="f1de6e1a-a00a-4afa-9667-a65473937486" providerId="ADAL" clId="{EB3945E7-D544-FA46-81F4-43C4E3E2D618}" dt="2021-07-08T15:01:17.415" v="171" actId="2711"/>
          <ac:spMkLst>
            <pc:docMk/>
            <pc:sldMk cId="2435215728" sldId="307"/>
            <ac:spMk id="35" creationId="{01D66BA8-6BDD-9F4F-B67F-671EA63A3834}"/>
          </ac:spMkLst>
        </pc:spChg>
        <pc:spChg chg="mod">
          <ac:chgData name="GU Jiaying" userId="f1de6e1a-a00a-4afa-9667-a65473937486" providerId="ADAL" clId="{EB3945E7-D544-FA46-81F4-43C4E3E2D618}" dt="2021-07-08T15:01:31.162" v="173" actId="1076"/>
          <ac:spMkLst>
            <pc:docMk/>
            <pc:sldMk cId="2435215728" sldId="307"/>
            <ac:spMk id="37" creationId="{720DB015-6E57-AF4F-B23B-DD2C2CB5C20F}"/>
          </ac:spMkLst>
        </pc:spChg>
      </pc:sldChg>
      <pc:sldChg chg="addSp modSp mod">
        <pc:chgData name="GU Jiaying" userId="f1de6e1a-a00a-4afa-9667-a65473937486" providerId="ADAL" clId="{EB3945E7-D544-FA46-81F4-43C4E3E2D618}" dt="2021-07-08T15:03:55.797" v="189" actId="1076"/>
        <pc:sldMkLst>
          <pc:docMk/>
          <pc:sldMk cId="2409234639" sldId="310"/>
        </pc:sldMkLst>
        <pc:spChg chg="mod">
          <ac:chgData name="GU Jiaying" userId="f1de6e1a-a00a-4afa-9667-a65473937486" providerId="ADAL" clId="{EB3945E7-D544-FA46-81F4-43C4E3E2D618}" dt="2021-07-08T15:02:49.893" v="180" actId="1076"/>
          <ac:spMkLst>
            <pc:docMk/>
            <pc:sldMk cId="2409234639" sldId="310"/>
            <ac:spMk id="8" creationId="{DB13DE1F-3A71-DD40-97FE-37A7D95F0254}"/>
          </ac:spMkLst>
        </pc:spChg>
        <pc:spChg chg="mod">
          <ac:chgData name="GU Jiaying" userId="f1de6e1a-a00a-4afa-9667-a65473937486" providerId="ADAL" clId="{EB3945E7-D544-FA46-81F4-43C4E3E2D618}" dt="2021-07-08T15:02:49.893" v="180" actId="1076"/>
          <ac:spMkLst>
            <pc:docMk/>
            <pc:sldMk cId="2409234639" sldId="310"/>
            <ac:spMk id="12" creationId="{A38AF1EF-57F4-8C45-9522-69CC28C62369}"/>
          </ac:spMkLst>
        </pc:spChg>
        <pc:spChg chg="mod">
          <ac:chgData name="GU Jiaying" userId="f1de6e1a-a00a-4afa-9667-a65473937486" providerId="ADAL" clId="{EB3945E7-D544-FA46-81F4-43C4E3E2D618}" dt="2021-07-08T15:02:49.893" v="180" actId="1076"/>
          <ac:spMkLst>
            <pc:docMk/>
            <pc:sldMk cId="2409234639" sldId="310"/>
            <ac:spMk id="13" creationId="{6C5C8544-F824-F540-8FCB-64C8CB23C165}"/>
          </ac:spMkLst>
        </pc:spChg>
        <pc:spChg chg="mod">
          <ac:chgData name="GU Jiaying" userId="f1de6e1a-a00a-4afa-9667-a65473937486" providerId="ADAL" clId="{EB3945E7-D544-FA46-81F4-43C4E3E2D618}" dt="2021-07-08T15:02:49.893" v="180" actId="1076"/>
          <ac:spMkLst>
            <pc:docMk/>
            <pc:sldMk cId="2409234639" sldId="310"/>
            <ac:spMk id="14" creationId="{6487BA21-75C0-5847-8DB2-739E7F6A1FB4}"/>
          </ac:spMkLst>
        </pc:spChg>
        <pc:picChg chg="mod">
          <ac:chgData name="GU Jiaying" userId="f1de6e1a-a00a-4afa-9667-a65473937486" providerId="ADAL" clId="{EB3945E7-D544-FA46-81F4-43C4E3E2D618}" dt="2021-07-08T15:03:02.770" v="183" actId="1076"/>
          <ac:picMkLst>
            <pc:docMk/>
            <pc:sldMk cId="2409234639" sldId="310"/>
            <ac:picMk id="4" creationId="{EA606668-A66D-4270-925D-709718D6531E}"/>
          </ac:picMkLst>
        </pc:picChg>
        <pc:cxnChg chg="add mod">
          <ac:chgData name="GU Jiaying" userId="f1de6e1a-a00a-4afa-9667-a65473937486" providerId="ADAL" clId="{EB3945E7-D544-FA46-81F4-43C4E3E2D618}" dt="2021-07-08T15:03:55.797" v="189" actId="1076"/>
          <ac:cxnSpMkLst>
            <pc:docMk/>
            <pc:sldMk cId="2409234639" sldId="310"/>
            <ac:cxnSpMk id="9" creationId="{A7E67716-9AC8-D949-BA7A-A0423DCD5209}"/>
          </ac:cxnSpMkLst>
        </pc:cxnChg>
      </pc:sldChg>
      <pc:sldChg chg="modSp mod">
        <pc:chgData name="GU Jiaying" userId="f1de6e1a-a00a-4afa-9667-a65473937486" providerId="ADAL" clId="{EB3945E7-D544-FA46-81F4-43C4E3E2D618}" dt="2021-07-08T15:05:06.362" v="202" actId="1076"/>
        <pc:sldMkLst>
          <pc:docMk/>
          <pc:sldMk cId="2463497770" sldId="311"/>
        </pc:sldMkLst>
        <pc:spChg chg="mod">
          <ac:chgData name="GU Jiaying" userId="f1de6e1a-a00a-4afa-9667-a65473937486" providerId="ADAL" clId="{EB3945E7-D544-FA46-81F4-43C4E3E2D618}" dt="2021-07-08T15:05:06.362" v="202" actId="1076"/>
          <ac:spMkLst>
            <pc:docMk/>
            <pc:sldMk cId="2463497770" sldId="311"/>
            <ac:spMk id="12" creationId="{17F3F4F2-97AE-9B43-88A1-E016ADC49459}"/>
          </ac:spMkLst>
        </pc:spChg>
        <pc:picChg chg="mod">
          <ac:chgData name="GU Jiaying" userId="f1de6e1a-a00a-4afa-9667-a65473937486" providerId="ADAL" clId="{EB3945E7-D544-FA46-81F4-43C4E3E2D618}" dt="2021-07-08T15:04:31.669" v="193" actId="1076"/>
          <ac:picMkLst>
            <pc:docMk/>
            <pc:sldMk cId="2463497770" sldId="311"/>
            <ac:picMk id="6" creationId="{E31BD4D4-30CF-4764-8264-995C82C13F6C}"/>
          </ac:picMkLst>
        </pc:picChg>
      </pc:sldChg>
      <pc:sldChg chg="addSp modSp mod">
        <pc:chgData name="GU Jiaying" userId="f1de6e1a-a00a-4afa-9667-a65473937486" providerId="ADAL" clId="{EB3945E7-D544-FA46-81F4-43C4E3E2D618}" dt="2021-07-08T14:56:54.622" v="139" actId="1076"/>
        <pc:sldMkLst>
          <pc:docMk/>
          <pc:sldMk cId="1413614885" sldId="316"/>
        </pc:sldMkLst>
        <pc:spChg chg="add mod">
          <ac:chgData name="GU Jiaying" userId="f1de6e1a-a00a-4afa-9667-a65473937486" providerId="ADAL" clId="{EB3945E7-D544-FA46-81F4-43C4E3E2D618}" dt="2021-07-08T14:55:14.220" v="133" actId="403"/>
          <ac:spMkLst>
            <pc:docMk/>
            <pc:sldMk cId="1413614885" sldId="316"/>
            <ac:spMk id="6" creationId="{9ADEB6F8-A70B-BA43-8816-5A69C1CACD8A}"/>
          </ac:spMkLst>
        </pc:spChg>
        <pc:spChg chg="mod">
          <ac:chgData name="GU Jiaying" userId="f1de6e1a-a00a-4afa-9667-a65473937486" providerId="ADAL" clId="{EB3945E7-D544-FA46-81F4-43C4E3E2D618}" dt="2021-07-08T14:55:32.116" v="135" actId="1076"/>
          <ac:spMkLst>
            <pc:docMk/>
            <pc:sldMk cId="1413614885" sldId="316"/>
            <ac:spMk id="7" creationId="{D046D113-4078-4D41-941C-C6817E704353}"/>
          </ac:spMkLst>
        </pc:spChg>
        <pc:spChg chg="mod">
          <ac:chgData name="GU Jiaying" userId="f1de6e1a-a00a-4afa-9667-a65473937486" providerId="ADAL" clId="{EB3945E7-D544-FA46-81F4-43C4E3E2D618}" dt="2021-07-08T14:56:54.622" v="139" actId="1076"/>
          <ac:spMkLst>
            <pc:docMk/>
            <pc:sldMk cId="1413614885" sldId="316"/>
            <ac:spMk id="11" creationId="{21F4C5D4-B505-47A0-8325-6E3B48826D8C}"/>
          </ac:spMkLst>
        </pc:spChg>
        <pc:picChg chg="mod">
          <ac:chgData name="GU Jiaying" userId="f1de6e1a-a00a-4afa-9667-a65473937486" providerId="ADAL" clId="{EB3945E7-D544-FA46-81F4-43C4E3E2D618}" dt="2021-07-08T14:49:15.401" v="101" actId="1076"/>
          <ac:picMkLst>
            <pc:docMk/>
            <pc:sldMk cId="1413614885" sldId="316"/>
            <ac:picMk id="8" creationId="{AEE57AE8-15FA-44C2-85AA-37AC1F33ABC1}"/>
          </ac:picMkLst>
        </pc:picChg>
      </pc:sldChg>
      <pc:sldChg chg="modSp mod">
        <pc:chgData name="GU Jiaying" userId="f1de6e1a-a00a-4afa-9667-a65473937486" providerId="ADAL" clId="{EB3945E7-D544-FA46-81F4-43C4E3E2D618}" dt="2021-07-08T14:58:18.769" v="158" actId="20577"/>
        <pc:sldMkLst>
          <pc:docMk/>
          <pc:sldMk cId="3427432104" sldId="318"/>
        </pc:sldMkLst>
        <pc:spChg chg="mod">
          <ac:chgData name="GU Jiaying" userId="f1de6e1a-a00a-4afa-9667-a65473937486" providerId="ADAL" clId="{EB3945E7-D544-FA46-81F4-43C4E3E2D618}" dt="2021-07-08T14:58:18.769" v="158" actId="20577"/>
          <ac:spMkLst>
            <pc:docMk/>
            <pc:sldMk cId="3427432104" sldId="318"/>
            <ac:spMk id="4" creationId="{06F1A7DD-12AA-4F47-B355-C910BC77D836}"/>
          </ac:spMkLst>
        </pc:spChg>
      </pc:sldChg>
      <pc:sldChg chg="modSp mod">
        <pc:chgData name="GU Jiaying" userId="f1de6e1a-a00a-4afa-9667-a65473937486" providerId="ADAL" clId="{EB3945E7-D544-FA46-81F4-43C4E3E2D618}" dt="2021-07-08T15:54:28.636" v="462" actId="20577"/>
        <pc:sldMkLst>
          <pc:docMk/>
          <pc:sldMk cId="1851454396" sldId="322"/>
        </pc:sldMkLst>
        <pc:spChg chg="mod">
          <ac:chgData name="GU Jiaying" userId="f1de6e1a-a00a-4afa-9667-a65473937486" providerId="ADAL" clId="{EB3945E7-D544-FA46-81F4-43C4E3E2D618}" dt="2021-07-08T15:05:44.244" v="209" actId="1076"/>
          <ac:spMkLst>
            <pc:docMk/>
            <pc:sldMk cId="1851454396" sldId="322"/>
            <ac:spMk id="9" creationId="{8991248A-03F6-A845-A602-0C541C13514A}"/>
          </ac:spMkLst>
        </pc:spChg>
        <pc:graphicFrameChg chg="mod modGraphic">
          <ac:chgData name="GU Jiaying" userId="f1de6e1a-a00a-4afa-9667-a65473937486" providerId="ADAL" clId="{EB3945E7-D544-FA46-81F4-43C4E3E2D618}" dt="2021-07-08T15:54:28.636" v="462" actId="20577"/>
          <ac:graphicFrameMkLst>
            <pc:docMk/>
            <pc:sldMk cId="1851454396" sldId="322"/>
            <ac:graphicFrameMk id="8" creationId="{2B703A4A-36C8-4081-9C22-84BE5EB33F81}"/>
          </ac:graphicFrameMkLst>
        </pc:graphicFrameChg>
      </pc:sldChg>
      <pc:sldChg chg="addSp modSp mod">
        <pc:chgData name="GU Jiaying" userId="f1de6e1a-a00a-4afa-9667-a65473937486" providerId="ADAL" clId="{EB3945E7-D544-FA46-81F4-43C4E3E2D618}" dt="2021-07-08T15:43:23.206" v="382" actId="20577"/>
        <pc:sldMkLst>
          <pc:docMk/>
          <pc:sldMk cId="2356105992" sldId="325"/>
        </pc:sldMkLst>
        <pc:spChg chg="mod">
          <ac:chgData name="GU Jiaying" userId="f1de6e1a-a00a-4afa-9667-a65473937486" providerId="ADAL" clId="{EB3945E7-D544-FA46-81F4-43C4E3E2D618}" dt="2021-07-08T15:42:56.267" v="377" actId="404"/>
          <ac:spMkLst>
            <pc:docMk/>
            <pc:sldMk cId="2356105992" sldId="325"/>
            <ac:spMk id="9" creationId="{8991248A-03F6-A845-A602-0C541C13514A}"/>
          </ac:spMkLst>
        </pc:spChg>
        <pc:spChg chg="add mod">
          <ac:chgData name="GU Jiaying" userId="f1de6e1a-a00a-4afa-9667-a65473937486" providerId="ADAL" clId="{EB3945E7-D544-FA46-81F4-43C4E3E2D618}" dt="2021-07-08T15:43:02.006" v="378" actId="404"/>
          <ac:spMkLst>
            <pc:docMk/>
            <pc:sldMk cId="2356105992" sldId="325"/>
            <ac:spMk id="12" creationId="{82E2D8A3-8812-5D40-974E-D6D9818E46A8}"/>
          </ac:spMkLst>
        </pc:spChg>
        <pc:spChg chg="mod">
          <ac:chgData name="GU Jiaying" userId="f1de6e1a-a00a-4afa-9667-a65473937486" providerId="ADAL" clId="{EB3945E7-D544-FA46-81F4-43C4E3E2D618}" dt="2021-07-08T15:43:23.206" v="382" actId="20577"/>
          <ac:spMkLst>
            <pc:docMk/>
            <pc:sldMk cId="2356105992" sldId="325"/>
            <ac:spMk id="13" creationId="{6B6ECEEE-C50B-48B0-B46C-921067D50E27}"/>
          </ac:spMkLst>
        </pc:spChg>
        <pc:picChg chg="mod">
          <ac:chgData name="GU Jiaying" userId="f1de6e1a-a00a-4afa-9667-a65473937486" providerId="ADAL" clId="{EB3945E7-D544-FA46-81F4-43C4E3E2D618}" dt="2021-07-08T15:42:45.758" v="373" actId="1076"/>
          <ac:picMkLst>
            <pc:docMk/>
            <pc:sldMk cId="2356105992" sldId="325"/>
            <ac:picMk id="10" creationId="{1C19E55A-D74A-4FE3-BA42-CAF9A1D868A2}"/>
          </ac:picMkLst>
        </pc:picChg>
        <pc:picChg chg="mod modCrop">
          <ac:chgData name="GU Jiaying" userId="f1de6e1a-a00a-4afa-9667-a65473937486" providerId="ADAL" clId="{EB3945E7-D544-FA46-81F4-43C4E3E2D618}" dt="2021-07-08T15:42:47.355" v="374" actId="1076"/>
          <ac:picMkLst>
            <pc:docMk/>
            <pc:sldMk cId="2356105992" sldId="325"/>
            <ac:picMk id="11" creationId="{236C0DE2-9A74-415F-948D-49097CEB1A15}"/>
          </ac:picMkLst>
        </pc:picChg>
      </pc:sldChg>
      <pc:sldChg chg="modSp mod">
        <pc:chgData name="GU Jiaying" userId="f1de6e1a-a00a-4afa-9667-a65473937486" providerId="ADAL" clId="{EB3945E7-D544-FA46-81F4-43C4E3E2D618}" dt="2021-07-08T15:45:32.602" v="399"/>
        <pc:sldMkLst>
          <pc:docMk/>
          <pc:sldMk cId="3836907538" sldId="327"/>
        </pc:sldMkLst>
        <pc:spChg chg="mod">
          <ac:chgData name="GU Jiaying" userId="f1de6e1a-a00a-4afa-9667-a65473937486" providerId="ADAL" clId="{EB3945E7-D544-FA46-81F4-43C4E3E2D618}" dt="2021-07-08T15:44:51.365" v="396" actId="1076"/>
          <ac:spMkLst>
            <pc:docMk/>
            <pc:sldMk cId="3836907538" sldId="327"/>
            <ac:spMk id="13" creationId="{A59E1FC3-4DC5-DB45-B5FB-46146E8B01A1}"/>
          </ac:spMkLst>
        </pc:spChg>
        <pc:picChg chg="mod">
          <ac:chgData name="GU Jiaying" userId="f1de6e1a-a00a-4afa-9667-a65473937486" providerId="ADAL" clId="{EB3945E7-D544-FA46-81F4-43C4E3E2D618}" dt="2021-07-08T15:45:22.872" v="398"/>
          <ac:picMkLst>
            <pc:docMk/>
            <pc:sldMk cId="3836907538" sldId="327"/>
            <ac:picMk id="4" creationId="{4568FAA8-62B1-4B49-9124-CACE45B7F597}"/>
          </ac:picMkLst>
        </pc:picChg>
        <pc:picChg chg="mod">
          <ac:chgData name="GU Jiaying" userId="f1de6e1a-a00a-4afa-9667-a65473937486" providerId="ADAL" clId="{EB3945E7-D544-FA46-81F4-43C4E3E2D618}" dt="2021-07-08T15:45:32.602" v="399"/>
          <ac:picMkLst>
            <pc:docMk/>
            <pc:sldMk cId="3836907538" sldId="327"/>
            <ac:picMk id="6" creationId="{EAEA4D5B-6B9B-EB45-A41E-213926C011BF}"/>
          </ac:picMkLst>
        </pc:picChg>
      </pc:sldChg>
      <pc:sldChg chg="modSp del mod">
        <pc:chgData name="GU Jiaying" userId="f1de6e1a-a00a-4afa-9667-a65473937486" providerId="ADAL" clId="{EB3945E7-D544-FA46-81F4-43C4E3E2D618}" dt="2021-07-08T14:44:36.077" v="11" actId="2696"/>
        <pc:sldMkLst>
          <pc:docMk/>
          <pc:sldMk cId="3872016112" sldId="329"/>
        </pc:sldMkLst>
        <pc:spChg chg="mod">
          <ac:chgData name="GU Jiaying" userId="f1de6e1a-a00a-4afa-9667-a65473937486" providerId="ADAL" clId="{EB3945E7-D544-FA46-81F4-43C4E3E2D618}" dt="2021-07-08T14:43:53.115" v="5" actId="20577"/>
          <ac:spMkLst>
            <pc:docMk/>
            <pc:sldMk cId="3872016112" sldId="329"/>
            <ac:spMk id="3" creationId="{B7CA26CB-5933-BE4E-91CA-7C829B69B4A6}"/>
          </ac:spMkLst>
        </pc:spChg>
      </pc:sldChg>
      <pc:sldChg chg="addSp delSp modSp add mod">
        <pc:chgData name="GU Jiaying" userId="f1de6e1a-a00a-4afa-9667-a65473937486" providerId="ADAL" clId="{EB3945E7-D544-FA46-81F4-43C4E3E2D618}" dt="2021-07-08T14:48:55.603" v="99" actId="1076"/>
        <pc:sldMkLst>
          <pc:docMk/>
          <pc:sldMk cId="569282078" sldId="330"/>
        </pc:sldMkLst>
        <pc:spChg chg="del">
          <ac:chgData name="GU Jiaying" userId="f1de6e1a-a00a-4afa-9667-a65473937486" providerId="ADAL" clId="{EB3945E7-D544-FA46-81F4-43C4E3E2D618}" dt="2021-07-08T14:44:16.004" v="7" actId="478"/>
          <ac:spMkLst>
            <pc:docMk/>
            <pc:sldMk cId="569282078" sldId="330"/>
            <ac:spMk id="7" creationId="{D046D113-4078-4D41-941C-C6817E704353}"/>
          </ac:spMkLst>
        </pc:spChg>
        <pc:spChg chg="del">
          <ac:chgData name="GU Jiaying" userId="f1de6e1a-a00a-4afa-9667-a65473937486" providerId="ADAL" clId="{EB3945E7-D544-FA46-81F4-43C4E3E2D618}" dt="2021-07-08T14:44:16.004" v="7" actId="478"/>
          <ac:spMkLst>
            <pc:docMk/>
            <pc:sldMk cId="569282078" sldId="330"/>
            <ac:spMk id="11" creationId="{21F4C5D4-B505-47A0-8325-6E3B48826D8C}"/>
          </ac:spMkLst>
        </pc:spChg>
        <pc:spChg chg="del">
          <ac:chgData name="GU Jiaying" userId="f1de6e1a-a00a-4afa-9667-a65473937486" providerId="ADAL" clId="{EB3945E7-D544-FA46-81F4-43C4E3E2D618}" dt="2021-07-08T14:44:16.004" v="7" actId="478"/>
          <ac:spMkLst>
            <pc:docMk/>
            <pc:sldMk cId="569282078" sldId="330"/>
            <ac:spMk id="12" creationId="{173E78F8-B195-4C6D-905C-6FF035087E72}"/>
          </ac:spMkLst>
        </pc:spChg>
        <pc:spChg chg="del">
          <ac:chgData name="GU Jiaying" userId="f1de6e1a-a00a-4afa-9667-a65473937486" providerId="ADAL" clId="{EB3945E7-D544-FA46-81F4-43C4E3E2D618}" dt="2021-07-08T14:44:20.874" v="8" actId="478"/>
          <ac:spMkLst>
            <pc:docMk/>
            <pc:sldMk cId="569282078" sldId="330"/>
            <ac:spMk id="13" creationId="{6E46A9AB-4CF5-4601-9AE6-2D3ECDC0D3BB}"/>
          </ac:spMkLst>
        </pc:spChg>
        <pc:spChg chg="del">
          <ac:chgData name="GU Jiaying" userId="f1de6e1a-a00a-4afa-9667-a65473937486" providerId="ADAL" clId="{EB3945E7-D544-FA46-81F4-43C4E3E2D618}" dt="2021-07-08T14:44:20.874" v="8" actId="478"/>
          <ac:spMkLst>
            <pc:docMk/>
            <pc:sldMk cId="569282078" sldId="330"/>
            <ac:spMk id="14" creationId="{F37BE40D-5550-4055-A8FB-075DD7C1B152}"/>
          </ac:spMkLst>
        </pc:spChg>
        <pc:spChg chg="add mod">
          <ac:chgData name="GU Jiaying" userId="f1de6e1a-a00a-4afa-9667-a65473937486" providerId="ADAL" clId="{EB3945E7-D544-FA46-81F4-43C4E3E2D618}" dt="2021-07-08T14:48:45.797" v="98" actId="1076"/>
          <ac:spMkLst>
            <pc:docMk/>
            <pc:sldMk cId="569282078" sldId="330"/>
            <ac:spMk id="17" creationId="{7425C74C-3A73-304D-8100-26B318855F6C}"/>
          </ac:spMkLst>
        </pc:spChg>
        <pc:spChg chg="del">
          <ac:chgData name="GU Jiaying" userId="f1de6e1a-a00a-4afa-9667-a65473937486" providerId="ADAL" clId="{EB3945E7-D544-FA46-81F4-43C4E3E2D618}" dt="2021-07-08T14:44:20.874" v="8" actId="478"/>
          <ac:spMkLst>
            <pc:docMk/>
            <pc:sldMk cId="569282078" sldId="330"/>
            <ac:spMk id="18" creationId="{C3323F97-E1EE-4A09-B392-629A50F65D28}"/>
          </ac:spMkLst>
        </pc:spChg>
        <pc:spChg chg="del">
          <ac:chgData name="GU Jiaying" userId="f1de6e1a-a00a-4afa-9667-a65473937486" providerId="ADAL" clId="{EB3945E7-D544-FA46-81F4-43C4E3E2D618}" dt="2021-07-08T14:44:20.874" v="8" actId="478"/>
          <ac:spMkLst>
            <pc:docMk/>
            <pc:sldMk cId="569282078" sldId="330"/>
            <ac:spMk id="19" creationId="{9D23149D-763D-4A55-A7FA-64DC8BBD5365}"/>
          </ac:spMkLst>
        </pc:spChg>
        <pc:spChg chg="del">
          <ac:chgData name="GU Jiaying" userId="f1de6e1a-a00a-4afa-9667-a65473937486" providerId="ADAL" clId="{EB3945E7-D544-FA46-81F4-43C4E3E2D618}" dt="2021-07-08T14:44:22.665" v="9" actId="478"/>
          <ac:spMkLst>
            <pc:docMk/>
            <pc:sldMk cId="569282078" sldId="330"/>
            <ac:spMk id="20" creationId="{149EA671-D044-4DAE-A1FB-6F02DE868C9B}"/>
          </ac:spMkLst>
        </pc:spChg>
        <pc:spChg chg="del">
          <ac:chgData name="GU Jiaying" userId="f1de6e1a-a00a-4afa-9667-a65473937486" providerId="ADAL" clId="{EB3945E7-D544-FA46-81F4-43C4E3E2D618}" dt="2021-07-08T14:44:20.874" v="8" actId="478"/>
          <ac:spMkLst>
            <pc:docMk/>
            <pc:sldMk cId="569282078" sldId="330"/>
            <ac:spMk id="21" creationId="{E57B9E71-1829-48A0-A1BB-B8FBA93724C4}"/>
          </ac:spMkLst>
        </pc:spChg>
        <pc:spChg chg="add mod">
          <ac:chgData name="GU Jiaying" userId="f1de6e1a-a00a-4afa-9667-a65473937486" providerId="ADAL" clId="{EB3945E7-D544-FA46-81F4-43C4E3E2D618}" dt="2021-07-08T14:48:55.603" v="99" actId="1076"/>
          <ac:spMkLst>
            <pc:docMk/>
            <pc:sldMk cId="569282078" sldId="330"/>
            <ac:spMk id="23" creationId="{CB5E99FE-C290-CC4A-BF18-C531B345CA2D}"/>
          </ac:spMkLst>
        </pc:spChg>
        <pc:picChg chg="mod">
          <ac:chgData name="GU Jiaying" userId="f1de6e1a-a00a-4afa-9667-a65473937486" providerId="ADAL" clId="{EB3945E7-D544-FA46-81F4-43C4E3E2D618}" dt="2021-07-08T14:44:47.267" v="16" actId="1076"/>
          <ac:picMkLst>
            <pc:docMk/>
            <pc:sldMk cId="569282078" sldId="330"/>
            <ac:picMk id="2" creationId="{A1E65D2F-73D8-8E43-BEE0-8FB4359E6BC3}"/>
          </ac:picMkLst>
        </pc:picChg>
        <pc:picChg chg="del">
          <ac:chgData name="GU Jiaying" userId="f1de6e1a-a00a-4afa-9667-a65473937486" providerId="ADAL" clId="{EB3945E7-D544-FA46-81F4-43C4E3E2D618}" dt="2021-07-08T14:44:16.004" v="7" actId="478"/>
          <ac:picMkLst>
            <pc:docMk/>
            <pc:sldMk cId="569282078" sldId="330"/>
            <ac:picMk id="8" creationId="{AEE57AE8-15FA-44C2-85AA-37AC1F33ABC1}"/>
          </ac:picMkLst>
        </pc:picChg>
        <pc:picChg chg="add mod modCrop">
          <ac:chgData name="GU Jiaying" userId="f1de6e1a-a00a-4afa-9667-a65473937486" providerId="ADAL" clId="{EB3945E7-D544-FA46-81F4-43C4E3E2D618}" dt="2021-07-08T14:48:45.797" v="98" actId="1076"/>
          <ac:picMkLst>
            <pc:docMk/>
            <pc:sldMk cId="569282078" sldId="330"/>
            <ac:picMk id="16" creationId="{58724F7F-2B7B-F342-9A9D-B9AA75A14DBA}"/>
          </ac:picMkLst>
        </pc:picChg>
        <pc:picChg chg="add mod modCrop">
          <ac:chgData name="GU Jiaying" userId="f1de6e1a-a00a-4afa-9667-a65473937486" providerId="ADAL" clId="{EB3945E7-D544-FA46-81F4-43C4E3E2D618}" dt="2021-07-08T14:48:55.603" v="99" actId="1076"/>
          <ac:picMkLst>
            <pc:docMk/>
            <pc:sldMk cId="569282078" sldId="330"/>
            <ac:picMk id="22" creationId="{10EA1C66-9691-5641-9DE9-1032D4E5BDC1}"/>
          </ac:picMkLst>
        </pc:picChg>
      </pc:sldChg>
    </pc:docChg>
  </pc:docChgLst>
  <pc:docChgLst>
    <pc:chgData name="Ryan SZE THO Kim Ming" userId="S::ryanszetho.2020@mqf.smu.edu.sg::b7fb6046-72a6-4f5b-80e7-25dc6306c1e7" providerId="AD" clId="Web-{6F1C2EA7-7E74-33D4-FE09-BBEA1C4D5FC6}"/>
    <pc:docChg chg="modSld">
      <pc:chgData name="Ryan SZE THO Kim Ming" userId="S::ryanszetho.2020@mqf.smu.edu.sg::b7fb6046-72a6-4f5b-80e7-25dc6306c1e7" providerId="AD" clId="Web-{6F1C2EA7-7E74-33D4-FE09-BBEA1C4D5FC6}" dt="2021-07-08T15:46:18.966" v="10" actId="1076"/>
      <pc:docMkLst>
        <pc:docMk/>
      </pc:docMkLst>
      <pc:sldChg chg="modSp">
        <pc:chgData name="Ryan SZE THO Kim Ming" userId="S::ryanszetho.2020@mqf.smu.edu.sg::b7fb6046-72a6-4f5b-80e7-25dc6306c1e7" providerId="AD" clId="Web-{6F1C2EA7-7E74-33D4-FE09-BBEA1C4D5FC6}" dt="2021-07-08T15:46:18.966" v="10" actId="1076"/>
        <pc:sldMkLst>
          <pc:docMk/>
          <pc:sldMk cId="2356105992" sldId="325"/>
        </pc:sldMkLst>
        <pc:spChg chg="mod">
          <ac:chgData name="Ryan SZE THO Kim Ming" userId="S::ryanszetho.2020@mqf.smu.edu.sg::b7fb6046-72a6-4f5b-80e7-25dc6306c1e7" providerId="AD" clId="Web-{6F1C2EA7-7E74-33D4-FE09-BBEA1C4D5FC6}" dt="2021-07-08T15:46:18.966" v="10" actId="1076"/>
          <ac:spMkLst>
            <pc:docMk/>
            <pc:sldMk cId="2356105992" sldId="325"/>
            <ac:spMk id="13" creationId="{6B6ECEEE-C50B-48B0-B46C-921067D50E27}"/>
          </ac:spMkLst>
        </pc:spChg>
      </pc:sldChg>
    </pc:docChg>
  </pc:docChgLst>
  <pc:docChgLst>
    <pc:chgData name="GAN Yingzi" userId="S::yingzi.gan.2020@mqf.smu.edu.sg::b62f6114-8b98-434a-8232-597651d29aca" providerId="AD" clId="Web-{AC2EC2A0-71E8-4A04-AF9F-7E373B339291}"/>
    <pc:docChg chg="modSld">
      <pc:chgData name="GAN Yingzi" userId="S::yingzi.gan.2020@mqf.smu.edu.sg::b62f6114-8b98-434a-8232-597651d29aca" providerId="AD" clId="Web-{AC2EC2A0-71E8-4A04-AF9F-7E373B339291}" dt="2021-07-07T09:06:47.970" v="969" actId="20577"/>
      <pc:docMkLst>
        <pc:docMk/>
      </pc:docMkLst>
      <pc:sldChg chg="addSp delSp modSp">
        <pc:chgData name="GAN Yingzi" userId="S::yingzi.gan.2020@mqf.smu.edu.sg::b62f6114-8b98-434a-8232-597651d29aca" providerId="AD" clId="Web-{AC2EC2A0-71E8-4A04-AF9F-7E373B339291}" dt="2021-07-07T08:31:31.532" v="368" actId="20577"/>
        <pc:sldMkLst>
          <pc:docMk/>
          <pc:sldMk cId="1276215216" sldId="314"/>
        </pc:sldMkLst>
        <pc:spChg chg="add del mod">
          <ac:chgData name="GAN Yingzi" userId="S::yingzi.gan.2020@mqf.smu.edu.sg::b62f6114-8b98-434a-8232-597651d29aca" providerId="AD" clId="Web-{AC2EC2A0-71E8-4A04-AF9F-7E373B339291}" dt="2021-07-07T07:55:16.639" v="6"/>
          <ac:spMkLst>
            <pc:docMk/>
            <pc:sldMk cId="1276215216" sldId="314"/>
            <ac:spMk id="6" creationId="{2723C20D-0E08-4661-BD94-A25BD182631D}"/>
          </ac:spMkLst>
        </pc:spChg>
        <pc:spChg chg="add mod">
          <ac:chgData name="GAN Yingzi" userId="S::yingzi.gan.2020@mqf.smu.edu.sg::b62f6114-8b98-434a-8232-597651d29aca" providerId="AD" clId="Web-{AC2EC2A0-71E8-4A04-AF9F-7E373B339291}" dt="2021-07-07T08:31:31.532" v="368" actId="20577"/>
          <ac:spMkLst>
            <pc:docMk/>
            <pc:sldMk cId="1276215216" sldId="314"/>
            <ac:spMk id="7" creationId="{4FD3D029-05A7-4EDA-91A9-E8C17D0BCD17}"/>
          </ac:spMkLst>
        </pc:spChg>
      </pc:sldChg>
      <pc:sldChg chg="addSp modSp">
        <pc:chgData name="GAN Yingzi" userId="S::yingzi.gan.2020@mqf.smu.edu.sg::b62f6114-8b98-434a-8232-597651d29aca" providerId="AD" clId="Web-{AC2EC2A0-71E8-4A04-AF9F-7E373B339291}" dt="2021-07-07T08:46:54.209" v="740" actId="20577"/>
        <pc:sldMkLst>
          <pc:docMk/>
          <pc:sldMk cId="2875089759" sldId="317"/>
        </pc:sldMkLst>
        <pc:spChg chg="add mod">
          <ac:chgData name="GAN Yingzi" userId="S::yingzi.gan.2020@mqf.smu.edu.sg::b62f6114-8b98-434a-8232-597651d29aca" providerId="AD" clId="Web-{AC2EC2A0-71E8-4A04-AF9F-7E373B339291}" dt="2021-07-07T08:46:54.209" v="740" actId="20577"/>
          <ac:spMkLst>
            <pc:docMk/>
            <pc:sldMk cId="2875089759" sldId="317"/>
            <ac:spMk id="13" creationId="{E14BEC28-3A06-46BC-80BA-85245E0E400F}"/>
          </ac:spMkLst>
        </pc:spChg>
      </pc:sldChg>
      <pc:sldChg chg="addSp modSp">
        <pc:chgData name="GAN Yingzi" userId="S::yingzi.gan.2020@mqf.smu.edu.sg::b62f6114-8b98-434a-8232-597651d29aca" providerId="AD" clId="Web-{AC2EC2A0-71E8-4A04-AF9F-7E373B339291}" dt="2021-07-07T09:06:47.970" v="969" actId="20577"/>
        <pc:sldMkLst>
          <pc:docMk/>
          <pc:sldMk cId="3427432104" sldId="318"/>
        </pc:sldMkLst>
        <pc:spChg chg="add mod">
          <ac:chgData name="GAN Yingzi" userId="S::yingzi.gan.2020@mqf.smu.edu.sg::b62f6114-8b98-434a-8232-597651d29aca" providerId="AD" clId="Web-{AC2EC2A0-71E8-4A04-AF9F-7E373B339291}" dt="2021-07-07T09:06:47.970" v="969" actId="20577"/>
          <ac:spMkLst>
            <pc:docMk/>
            <pc:sldMk cId="3427432104" sldId="318"/>
            <ac:spMk id="4" creationId="{06F1A7DD-12AA-4F47-B355-C910BC77D836}"/>
          </ac:spMkLst>
        </pc:spChg>
      </pc:sldChg>
    </pc:docChg>
  </pc:docChgLst>
  <pc:docChgLst>
    <pc:chgData name="GU Jiaying" userId="S::jiaying.gu.2020@mqf.smu.edu.sg::f1de6e1a-a00a-4afa-9667-a65473937486" providerId="AD" clId="Web-{3594CFE2-6423-99C2-4365-21827BE9D09C}"/>
    <pc:docChg chg="modSld">
      <pc:chgData name="GU Jiaying" userId="S::jiaying.gu.2020@mqf.smu.edu.sg::f1de6e1a-a00a-4afa-9667-a65473937486" providerId="AD" clId="Web-{3594CFE2-6423-99C2-4365-21827BE9D09C}" dt="2021-07-08T07:11:07.431" v="0" actId="14100"/>
      <pc:docMkLst>
        <pc:docMk/>
      </pc:docMkLst>
      <pc:sldChg chg="modSp">
        <pc:chgData name="GU Jiaying" userId="S::jiaying.gu.2020@mqf.smu.edu.sg::f1de6e1a-a00a-4afa-9667-a65473937486" providerId="AD" clId="Web-{3594CFE2-6423-99C2-4365-21827BE9D09C}" dt="2021-07-08T07:11:07.431" v="0" actId="14100"/>
        <pc:sldMkLst>
          <pc:docMk/>
          <pc:sldMk cId="2435215728" sldId="307"/>
        </pc:sldMkLst>
        <pc:spChg chg="mod">
          <ac:chgData name="GU Jiaying" userId="S::jiaying.gu.2020@mqf.smu.edu.sg::f1de6e1a-a00a-4afa-9667-a65473937486" providerId="AD" clId="Web-{3594CFE2-6423-99C2-4365-21827BE9D09C}" dt="2021-07-08T07:11:07.431" v="0" actId="14100"/>
          <ac:spMkLst>
            <pc:docMk/>
            <pc:sldMk cId="2435215728" sldId="307"/>
            <ac:spMk id="9" creationId="{B8411905-E272-334C-B90C-D874FE39FF58}"/>
          </ac:spMkLst>
        </pc:spChg>
      </pc:sldChg>
    </pc:docChg>
  </pc:docChgLst>
  <pc:docChgLst>
    <pc:chgData name="CHUA Yi Yuan" userId="S::yiyuan.chua.2020@mqf.smu.edu.sg::633848f3-e8e6-415c-96e3-53910fe6c375" providerId="AD" clId="Web-{201E494D-BC90-438E-9104-C6FDB1A88A9B}"/>
    <pc:docChg chg="modSld">
      <pc:chgData name="CHUA Yi Yuan" userId="S::yiyuan.chua.2020@mqf.smu.edu.sg::633848f3-e8e6-415c-96e3-53910fe6c375" providerId="AD" clId="Web-{201E494D-BC90-438E-9104-C6FDB1A88A9B}" dt="2021-07-07T15:35:22.975" v="3" actId="20577"/>
      <pc:docMkLst>
        <pc:docMk/>
      </pc:docMkLst>
      <pc:sldChg chg="modSp">
        <pc:chgData name="CHUA Yi Yuan" userId="S::yiyuan.chua.2020@mqf.smu.edu.sg::633848f3-e8e6-415c-96e3-53910fe6c375" providerId="AD" clId="Web-{201E494D-BC90-438E-9104-C6FDB1A88A9B}" dt="2021-07-07T15:35:22.975" v="3" actId="20577"/>
        <pc:sldMkLst>
          <pc:docMk/>
          <pc:sldMk cId="2463497770" sldId="311"/>
        </pc:sldMkLst>
        <pc:spChg chg="mod">
          <ac:chgData name="CHUA Yi Yuan" userId="S::yiyuan.chua.2020@mqf.smu.edu.sg::633848f3-e8e6-415c-96e3-53910fe6c375" providerId="AD" clId="Web-{201E494D-BC90-438E-9104-C6FDB1A88A9B}" dt="2021-07-07T15:35:22.975" v="3" actId="20577"/>
          <ac:spMkLst>
            <pc:docMk/>
            <pc:sldMk cId="2463497770" sldId="311"/>
            <ac:spMk id="13" creationId="{482BB193-9013-FE4E-AAD1-CAF72E6B3A91}"/>
          </ac:spMkLst>
        </pc:spChg>
      </pc:sldChg>
    </pc:docChg>
  </pc:docChgLst>
  <pc:docChgLst>
    <pc:chgData name="GU Jiaying" userId="S::jiaying.gu.2020@mqf.smu.edu.sg::f1de6e1a-a00a-4afa-9667-a65473937486" providerId="AD" clId="Web-{67493C80-4A24-8A6C-6B0D-2625E9778F1A}"/>
    <pc:docChg chg="modSld">
      <pc:chgData name="GU Jiaying" userId="S::jiaying.gu.2020@mqf.smu.edu.sg::f1de6e1a-a00a-4afa-9667-a65473937486" providerId="AD" clId="Web-{67493C80-4A24-8A6C-6B0D-2625E9778F1A}" dt="2021-07-07T15:33:31.537" v="1" actId="20577"/>
      <pc:docMkLst>
        <pc:docMk/>
      </pc:docMkLst>
      <pc:sldChg chg="modSp">
        <pc:chgData name="GU Jiaying" userId="S::jiaying.gu.2020@mqf.smu.edu.sg::f1de6e1a-a00a-4afa-9667-a65473937486" providerId="AD" clId="Web-{67493C80-4A24-8A6C-6B0D-2625E9778F1A}" dt="2021-07-07T15:33:31.537" v="1" actId="20577"/>
        <pc:sldMkLst>
          <pc:docMk/>
          <pc:sldMk cId="2409234639" sldId="310"/>
        </pc:sldMkLst>
        <pc:spChg chg="mod">
          <ac:chgData name="GU Jiaying" userId="S::jiaying.gu.2020@mqf.smu.edu.sg::f1de6e1a-a00a-4afa-9667-a65473937486" providerId="AD" clId="Web-{67493C80-4A24-8A6C-6B0D-2625E9778F1A}" dt="2021-07-07T15:33:31.537" v="1" actId="20577"/>
          <ac:spMkLst>
            <pc:docMk/>
            <pc:sldMk cId="2409234639" sldId="310"/>
            <ac:spMk id="14" creationId="{6487BA21-75C0-5847-8DB2-739E7F6A1FB4}"/>
          </ac:spMkLst>
        </pc:spChg>
      </pc:sldChg>
    </pc:docChg>
  </pc:docChgLst>
  <pc:docChgLst>
    <pc:chgData name="GU Jiaying" userId="S::jiaying.gu.2020@mqf.smu.edu.sg::f1de6e1a-a00a-4afa-9667-a65473937486" providerId="AD" clId="Web-{F4BDE3D8-21C4-2E85-9EEB-DB2F347BE78E}"/>
    <pc:docChg chg="modSld">
      <pc:chgData name="GU Jiaying" userId="S::jiaying.gu.2020@mqf.smu.edu.sg::f1de6e1a-a00a-4afa-9667-a65473937486" providerId="AD" clId="Web-{F4BDE3D8-21C4-2E85-9EEB-DB2F347BE78E}" dt="2021-07-07T12:40:28.631" v="0" actId="20577"/>
      <pc:docMkLst>
        <pc:docMk/>
      </pc:docMkLst>
      <pc:sldChg chg="modSp">
        <pc:chgData name="GU Jiaying" userId="S::jiaying.gu.2020@mqf.smu.edu.sg::f1de6e1a-a00a-4afa-9667-a65473937486" providerId="AD" clId="Web-{F4BDE3D8-21C4-2E85-9EEB-DB2F347BE78E}" dt="2021-07-07T12:40:28.631" v="0" actId="20577"/>
        <pc:sldMkLst>
          <pc:docMk/>
          <pc:sldMk cId="1276215216" sldId="314"/>
        </pc:sldMkLst>
        <pc:spChg chg="mod">
          <ac:chgData name="GU Jiaying" userId="S::jiaying.gu.2020@mqf.smu.edu.sg::f1de6e1a-a00a-4afa-9667-a65473937486" providerId="AD" clId="Web-{F4BDE3D8-21C4-2E85-9EEB-DB2F347BE78E}" dt="2021-07-07T12:40:28.631" v="0" actId="20577"/>
          <ac:spMkLst>
            <pc:docMk/>
            <pc:sldMk cId="1276215216" sldId="314"/>
            <ac:spMk id="7" creationId="{4FD3D029-05A7-4EDA-91A9-E8C17D0BCD17}"/>
          </ac:spMkLst>
        </pc:spChg>
      </pc:sldChg>
    </pc:docChg>
  </pc:docChgLst>
  <pc:docChgLst>
    <pc:chgData name="ZHANG Youwen" userId="S::ywzhang.2020@mqf.smu.edu.sg::5d2deb0b-a5d2-4963-bfeb-aabf4b9109b1" providerId="AD" clId="Web-{D475C57F-51BA-48A5-A891-8946A5E26FB3}"/>
    <pc:docChg chg="addSld">
      <pc:chgData name="ZHANG Youwen" userId="S::ywzhang.2020@mqf.smu.edu.sg::5d2deb0b-a5d2-4963-bfeb-aabf4b9109b1" providerId="AD" clId="Web-{D475C57F-51BA-48A5-A891-8946A5E26FB3}" dt="2021-07-07T08:06:38.621" v="0"/>
      <pc:docMkLst>
        <pc:docMk/>
      </pc:docMkLst>
      <pc:sldChg chg="new">
        <pc:chgData name="ZHANG Youwen" userId="S::ywzhang.2020@mqf.smu.edu.sg::5d2deb0b-a5d2-4963-bfeb-aabf4b9109b1" providerId="AD" clId="Web-{D475C57F-51BA-48A5-A891-8946A5E26FB3}" dt="2021-07-07T08:06:38.621" v="0"/>
        <pc:sldMkLst>
          <pc:docMk/>
          <pc:sldMk cId="3319933351" sldId="319"/>
        </pc:sldMkLst>
      </pc:sldChg>
    </pc:docChg>
  </pc:docChgLst>
  <pc:docChgLst>
    <pc:chgData name="Ryan SZE THO Kim Ming" userId="S::ryanszetho.2020@mqf.smu.edu.sg::b7fb6046-72a6-4f5b-80e7-25dc6306c1e7" providerId="AD" clId="Web-{3B03D92B-BB25-E73C-30AB-544036024F64}"/>
    <pc:docChg chg="modSld">
      <pc:chgData name="Ryan SZE THO Kim Ming" userId="S::ryanszetho.2020@mqf.smu.edu.sg::b7fb6046-72a6-4f5b-80e7-25dc6306c1e7" providerId="AD" clId="Web-{3B03D92B-BB25-E73C-30AB-544036024F64}" dt="2021-07-08T15:01:40.474" v="193" actId="20577"/>
      <pc:docMkLst>
        <pc:docMk/>
      </pc:docMkLst>
      <pc:sldChg chg="modSp">
        <pc:chgData name="Ryan SZE THO Kim Ming" userId="S::ryanszetho.2020@mqf.smu.edu.sg::b7fb6046-72a6-4f5b-80e7-25dc6306c1e7" providerId="AD" clId="Web-{3B03D92B-BB25-E73C-30AB-544036024F64}" dt="2021-07-08T14:58:59.221" v="168" actId="1076"/>
        <pc:sldMkLst>
          <pc:docMk/>
          <pc:sldMk cId="2765352995" sldId="257"/>
        </pc:sldMkLst>
        <pc:spChg chg="mod">
          <ac:chgData name="Ryan SZE THO Kim Ming" userId="S::ryanszetho.2020@mqf.smu.edu.sg::b7fb6046-72a6-4f5b-80e7-25dc6306c1e7" providerId="AD" clId="Web-{3B03D92B-BB25-E73C-30AB-544036024F64}" dt="2021-07-08T14:58:59.221" v="168" actId="1076"/>
          <ac:spMkLst>
            <pc:docMk/>
            <pc:sldMk cId="2765352995" sldId="257"/>
            <ac:spMk id="8" creationId="{CDD4A752-F6E9-1A41-8254-266B6E8CAAF1}"/>
          </ac:spMkLst>
        </pc:spChg>
      </pc:sldChg>
      <pc:sldChg chg="addSp delSp modSp">
        <pc:chgData name="Ryan SZE THO Kim Ming" userId="S::ryanszetho.2020@mqf.smu.edu.sg::b7fb6046-72a6-4f5b-80e7-25dc6306c1e7" providerId="AD" clId="Web-{3B03D92B-BB25-E73C-30AB-544036024F64}" dt="2021-07-08T14:32:21.018" v="7" actId="1076"/>
        <pc:sldMkLst>
          <pc:docMk/>
          <pc:sldMk cId="2902537327" sldId="292"/>
        </pc:sldMkLst>
        <pc:picChg chg="del">
          <ac:chgData name="Ryan SZE THO Kim Ming" userId="S::ryanszetho.2020@mqf.smu.edu.sg::b7fb6046-72a6-4f5b-80e7-25dc6306c1e7" providerId="AD" clId="Web-{3B03D92B-BB25-E73C-30AB-544036024F64}" dt="2021-07-08T14:32:06.783" v="3"/>
          <ac:picMkLst>
            <pc:docMk/>
            <pc:sldMk cId="2902537327" sldId="292"/>
            <ac:picMk id="4" creationId="{437C94B1-23DC-124E-9359-A5511A98829C}"/>
          </ac:picMkLst>
        </pc:picChg>
        <pc:picChg chg="add mod">
          <ac:chgData name="Ryan SZE THO Kim Ming" userId="S::ryanszetho.2020@mqf.smu.edu.sg::b7fb6046-72a6-4f5b-80e7-25dc6306c1e7" providerId="AD" clId="Web-{3B03D92B-BB25-E73C-30AB-544036024F64}" dt="2021-07-08T14:32:19.955" v="6" actId="1076"/>
          <ac:picMkLst>
            <pc:docMk/>
            <pc:sldMk cId="2902537327" sldId="292"/>
            <ac:picMk id="6" creationId="{7E56E4CA-BF4A-4AD1-8BA9-8ACFD5B009C4}"/>
          </ac:picMkLst>
        </pc:picChg>
        <pc:picChg chg="add mod">
          <ac:chgData name="Ryan SZE THO Kim Ming" userId="S::ryanszetho.2020@mqf.smu.edu.sg::b7fb6046-72a6-4f5b-80e7-25dc6306c1e7" providerId="AD" clId="Web-{3B03D92B-BB25-E73C-30AB-544036024F64}" dt="2021-07-08T14:32:21.018" v="7" actId="1076"/>
          <ac:picMkLst>
            <pc:docMk/>
            <pc:sldMk cId="2902537327" sldId="292"/>
            <ac:picMk id="8" creationId="{E1916279-13E1-465F-A075-281FD37B1DCF}"/>
          </ac:picMkLst>
        </pc:picChg>
        <pc:picChg chg="del">
          <ac:chgData name="Ryan SZE THO Kim Ming" userId="S::ryanszetho.2020@mqf.smu.edu.sg::b7fb6046-72a6-4f5b-80e7-25dc6306c1e7" providerId="AD" clId="Web-{3B03D92B-BB25-E73C-30AB-544036024F64}" dt="2021-07-08T14:32:01.564" v="0"/>
          <ac:picMkLst>
            <pc:docMk/>
            <pc:sldMk cId="2902537327" sldId="292"/>
            <ac:picMk id="64" creationId="{D3F7DE29-F79C-114D-B4EA-CA77BD0135C1}"/>
          </ac:picMkLst>
        </pc:picChg>
      </pc:sldChg>
      <pc:sldChg chg="addSp delSp">
        <pc:chgData name="Ryan SZE THO Kim Ming" userId="S::ryanszetho.2020@mqf.smu.edu.sg::b7fb6046-72a6-4f5b-80e7-25dc6306c1e7" providerId="AD" clId="Web-{3B03D92B-BB25-E73C-30AB-544036024F64}" dt="2021-07-08T14:57:24.188" v="144"/>
        <pc:sldMkLst>
          <pc:docMk/>
          <pc:sldMk cId="1226334626" sldId="302"/>
        </pc:sldMkLst>
        <pc:picChg chg="add del">
          <ac:chgData name="Ryan SZE THO Kim Ming" userId="S::ryanszetho.2020@mqf.smu.edu.sg::b7fb6046-72a6-4f5b-80e7-25dc6306c1e7" providerId="AD" clId="Web-{3B03D92B-BB25-E73C-30AB-544036024F64}" dt="2021-07-08T14:57:24.188" v="144"/>
          <ac:picMkLst>
            <pc:docMk/>
            <pc:sldMk cId="1226334626" sldId="302"/>
            <ac:picMk id="12" creationId="{A5EB9949-8AD3-6A47-A14F-433D44E03258}"/>
          </ac:picMkLst>
        </pc:picChg>
      </pc:sldChg>
      <pc:sldChg chg="addSp delSp modSp">
        <pc:chgData name="Ryan SZE THO Kim Ming" userId="S::ryanszetho.2020@mqf.smu.edu.sg::b7fb6046-72a6-4f5b-80e7-25dc6306c1e7" providerId="AD" clId="Web-{3B03D92B-BB25-E73C-30AB-544036024F64}" dt="2021-07-08T15:01:40.474" v="193" actId="20577"/>
        <pc:sldMkLst>
          <pc:docMk/>
          <pc:sldMk cId="2627717429" sldId="303"/>
        </pc:sldMkLst>
        <pc:spChg chg="mod">
          <ac:chgData name="Ryan SZE THO Kim Ming" userId="S::ryanszetho.2020@mqf.smu.edu.sg::b7fb6046-72a6-4f5b-80e7-25dc6306c1e7" providerId="AD" clId="Web-{3B03D92B-BB25-E73C-30AB-544036024F64}" dt="2021-07-08T15:01:34.630" v="190" actId="20577"/>
          <ac:spMkLst>
            <pc:docMk/>
            <pc:sldMk cId="2627717429" sldId="303"/>
            <ac:spMk id="34" creationId="{CFFAB03D-CB41-4F4B-82F6-EACFFEC77AC5}"/>
          </ac:spMkLst>
        </pc:spChg>
        <pc:spChg chg="mod">
          <ac:chgData name="Ryan SZE THO Kim Ming" userId="S::ryanszetho.2020@mqf.smu.edu.sg::b7fb6046-72a6-4f5b-80e7-25dc6306c1e7" providerId="AD" clId="Web-{3B03D92B-BB25-E73C-30AB-544036024F64}" dt="2021-07-08T15:01:40.474" v="193" actId="20577"/>
          <ac:spMkLst>
            <pc:docMk/>
            <pc:sldMk cId="2627717429" sldId="303"/>
            <ac:spMk id="35" creationId="{01D66BA8-6BDD-9F4F-B67F-671EA63A3834}"/>
          </ac:spMkLst>
        </pc:spChg>
        <pc:spChg chg="mod">
          <ac:chgData name="Ryan SZE THO Kim Ming" userId="S::ryanszetho.2020@mqf.smu.edu.sg::b7fb6046-72a6-4f5b-80e7-25dc6306c1e7" providerId="AD" clId="Web-{3B03D92B-BB25-E73C-30AB-544036024F64}" dt="2021-07-08T15:01:38.583" v="192" actId="20577"/>
          <ac:spMkLst>
            <pc:docMk/>
            <pc:sldMk cId="2627717429" sldId="303"/>
            <ac:spMk id="36" creationId="{928D14A1-B5E3-454C-AD85-438098B09B09}"/>
          </ac:spMkLst>
        </pc:spChg>
        <pc:spChg chg="mod">
          <ac:chgData name="Ryan SZE THO Kim Ming" userId="S::ryanszetho.2020@mqf.smu.edu.sg::b7fb6046-72a6-4f5b-80e7-25dc6306c1e7" providerId="AD" clId="Web-{3B03D92B-BB25-E73C-30AB-544036024F64}" dt="2021-07-08T15:01:36.615" v="191" actId="20577"/>
          <ac:spMkLst>
            <pc:docMk/>
            <pc:sldMk cId="2627717429" sldId="303"/>
            <ac:spMk id="37" creationId="{720DB015-6E57-AF4F-B23B-DD2C2CB5C20F}"/>
          </ac:spMkLst>
        </pc:spChg>
        <pc:picChg chg="add mod">
          <ac:chgData name="Ryan SZE THO Kim Ming" userId="S::ryanszetho.2020@mqf.smu.edu.sg::b7fb6046-72a6-4f5b-80e7-25dc6306c1e7" providerId="AD" clId="Web-{3B03D92B-BB25-E73C-30AB-544036024F64}" dt="2021-07-08T14:33:42.582" v="12" actId="1076"/>
          <ac:picMkLst>
            <pc:docMk/>
            <pc:sldMk cId="2627717429" sldId="303"/>
            <ac:picMk id="4" creationId="{731FC233-5A99-4F9E-A27A-BAB4261C43EF}"/>
          </ac:picMkLst>
        </pc:picChg>
        <pc:picChg chg="del">
          <ac:chgData name="Ryan SZE THO Kim Ming" userId="S::ryanszetho.2020@mqf.smu.edu.sg::b7fb6046-72a6-4f5b-80e7-25dc6306c1e7" providerId="AD" clId="Web-{3B03D92B-BB25-E73C-30AB-544036024F64}" dt="2021-07-08T14:33:35.176" v="8"/>
          <ac:picMkLst>
            <pc:docMk/>
            <pc:sldMk cId="2627717429" sldId="303"/>
            <ac:picMk id="6" creationId="{2CA773C4-90FD-2547-8B42-B6A0FA4DDE35}"/>
          </ac:picMkLst>
        </pc:picChg>
        <pc:picChg chg="add mod">
          <ac:chgData name="Ryan SZE THO Kim Ming" userId="S::ryanszetho.2020@mqf.smu.edu.sg::b7fb6046-72a6-4f5b-80e7-25dc6306c1e7" providerId="AD" clId="Web-{3B03D92B-BB25-E73C-30AB-544036024F64}" dt="2021-07-08T14:34:13.739" v="17" actId="1076"/>
          <ac:picMkLst>
            <pc:docMk/>
            <pc:sldMk cId="2627717429" sldId="303"/>
            <ac:picMk id="8" creationId="{753108FE-E058-4075-B85D-EE735DA1958A}"/>
          </ac:picMkLst>
        </pc:picChg>
        <pc:picChg chg="del">
          <ac:chgData name="Ryan SZE THO Kim Ming" userId="S::ryanszetho.2020@mqf.smu.edu.sg::b7fb6046-72a6-4f5b-80e7-25dc6306c1e7" providerId="AD" clId="Web-{3B03D92B-BB25-E73C-30AB-544036024F64}" dt="2021-07-08T14:34:05.223" v="13"/>
          <ac:picMkLst>
            <pc:docMk/>
            <pc:sldMk cId="2627717429" sldId="303"/>
            <ac:picMk id="10" creationId="{D8D871C0-AD39-3E41-85D2-FA98C3AA944F}"/>
          </ac:picMkLst>
        </pc:picChg>
      </pc:sldChg>
      <pc:sldChg chg="addSp delSp modSp">
        <pc:chgData name="Ryan SZE THO Kim Ming" userId="S::ryanszetho.2020@mqf.smu.edu.sg::b7fb6046-72a6-4f5b-80e7-25dc6306c1e7" providerId="AD" clId="Web-{3B03D92B-BB25-E73C-30AB-544036024F64}" dt="2021-07-08T15:00:30.863" v="170" actId="20577"/>
        <pc:sldMkLst>
          <pc:docMk/>
          <pc:sldMk cId="2988972105" sldId="304"/>
        </pc:sldMkLst>
        <pc:spChg chg="mod">
          <ac:chgData name="Ryan SZE THO Kim Ming" userId="S::ryanszetho.2020@mqf.smu.edu.sg::b7fb6046-72a6-4f5b-80e7-25dc6306c1e7" providerId="AD" clId="Web-{3B03D92B-BB25-E73C-30AB-544036024F64}" dt="2021-07-08T14:44:43.392" v="115" actId="20577"/>
          <ac:spMkLst>
            <pc:docMk/>
            <pc:sldMk cId="2988972105" sldId="304"/>
            <ac:spMk id="34" creationId="{CFFAB03D-CB41-4F4B-82F6-EACFFEC77AC5}"/>
          </ac:spMkLst>
        </pc:spChg>
        <pc:spChg chg="mod">
          <ac:chgData name="Ryan SZE THO Kim Ming" userId="S::ryanszetho.2020@mqf.smu.edu.sg::b7fb6046-72a6-4f5b-80e7-25dc6306c1e7" providerId="AD" clId="Web-{3B03D92B-BB25-E73C-30AB-544036024F64}" dt="2021-07-08T14:44:43.392" v="116" actId="20577"/>
          <ac:spMkLst>
            <pc:docMk/>
            <pc:sldMk cId="2988972105" sldId="304"/>
            <ac:spMk id="35" creationId="{01D66BA8-6BDD-9F4F-B67F-671EA63A3834}"/>
          </ac:spMkLst>
        </pc:spChg>
        <pc:spChg chg="mod">
          <ac:chgData name="Ryan SZE THO Kim Ming" userId="S::ryanszetho.2020@mqf.smu.edu.sg::b7fb6046-72a6-4f5b-80e7-25dc6306c1e7" providerId="AD" clId="Web-{3B03D92B-BB25-E73C-30AB-544036024F64}" dt="2021-07-08T14:44:43.407" v="117" actId="20577"/>
          <ac:spMkLst>
            <pc:docMk/>
            <pc:sldMk cId="2988972105" sldId="304"/>
            <ac:spMk id="36" creationId="{928D14A1-B5E3-454C-AD85-438098B09B09}"/>
          </ac:spMkLst>
        </pc:spChg>
        <pc:spChg chg="mod">
          <ac:chgData name="Ryan SZE THO Kim Ming" userId="S::ryanszetho.2020@mqf.smu.edu.sg::b7fb6046-72a6-4f5b-80e7-25dc6306c1e7" providerId="AD" clId="Web-{3B03D92B-BB25-E73C-30AB-544036024F64}" dt="2021-07-08T15:00:30.863" v="170" actId="20577"/>
          <ac:spMkLst>
            <pc:docMk/>
            <pc:sldMk cId="2988972105" sldId="304"/>
            <ac:spMk id="37" creationId="{720DB015-6E57-AF4F-B23B-DD2C2CB5C20F}"/>
          </ac:spMkLst>
        </pc:spChg>
        <pc:picChg chg="add mod">
          <ac:chgData name="Ryan SZE THO Kim Ming" userId="S::ryanszetho.2020@mqf.smu.edu.sg::b7fb6046-72a6-4f5b-80e7-25dc6306c1e7" providerId="AD" clId="Web-{3B03D92B-BB25-E73C-30AB-544036024F64}" dt="2021-07-08T14:35:12.881" v="21" actId="14100"/>
          <ac:picMkLst>
            <pc:docMk/>
            <pc:sldMk cId="2988972105" sldId="304"/>
            <ac:picMk id="4" creationId="{3258431F-07CD-4D43-8BB7-55B33C06123F}"/>
          </ac:picMkLst>
        </pc:picChg>
        <pc:picChg chg="add mod">
          <ac:chgData name="Ryan SZE THO Kim Ming" userId="S::ryanszetho.2020@mqf.smu.edu.sg::b7fb6046-72a6-4f5b-80e7-25dc6306c1e7" providerId="AD" clId="Web-{3B03D92B-BB25-E73C-30AB-544036024F64}" dt="2021-07-08T14:35:42.616" v="26" actId="1076"/>
          <ac:picMkLst>
            <pc:docMk/>
            <pc:sldMk cId="2988972105" sldId="304"/>
            <ac:picMk id="6" creationId="{88CE3EA9-C8A8-4F0E-A49A-9BC7ACB03CEE}"/>
          </ac:picMkLst>
        </pc:picChg>
        <pc:picChg chg="del">
          <ac:chgData name="Ryan SZE THO Kim Ming" userId="S::ryanszetho.2020@mqf.smu.edu.sg::b7fb6046-72a6-4f5b-80e7-25dc6306c1e7" providerId="AD" clId="Web-{3B03D92B-BB25-E73C-30AB-544036024F64}" dt="2021-07-08T14:35:07.974" v="18"/>
          <ac:picMkLst>
            <pc:docMk/>
            <pc:sldMk cId="2988972105" sldId="304"/>
            <ac:picMk id="27" creationId="{17F9D638-8134-954A-97D4-67C0753CAF8A}"/>
          </ac:picMkLst>
        </pc:picChg>
        <pc:picChg chg="del">
          <ac:chgData name="Ryan SZE THO Kim Ming" userId="S::ryanszetho.2020@mqf.smu.edu.sg::b7fb6046-72a6-4f5b-80e7-25dc6306c1e7" providerId="AD" clId="Web-{3B03D92B-BB25-E73C-30AB-544036024F64}" dt="2021-07-08T14:35:35.022" v="22"/>
          <ac:picMkLst>
            <pc:docMk/>
            <pc:sldMk cId="2988972105" sldId="304"/>
            <ac:picMk id="30" creationId="{FD22EF96-1C1F-4C44-94BB-363460D2218D}"/>
          </ac:picMkLst>
        </pc:picChg>
      </pc:sldChg>
      <pc:sldChg chg="addSp delSp modSp">
        <pc:chgData name="Ryan SZE THO Kim Ming" userId="S::ryanszetho.2020@mqf.smu.edu.sg::b7fb6046-72a6-4f5b-80e7-25dc6306c1e7" providerId="AD" clId="Web-{3B03D92B-BB25-E73C-30AB-544036024F64}" dt="2021-07-08T15:00:59.333" v="182" actId="20577"/>
        <pc:sldMkLst>
          <pc:docMk/>
          <pc:sldMk cId="2898764275" sldId="306"/>
        </pc:sldMkLst>
        <pc:spChg chg="mod">
          <ac:chgData name="Ryan SZE THO Kim Ming" userId="S::ryanszetho.2020@mqf.smu.edu.sg::b7fb6046-72a6-4f5b-80e7-25dc6306c1e7" providerId="AD" clId="Web-{3B03D92B-BB25-E73C-30AB-544036024F64}" dt="2021-07-08T15:00:42.801" v="172" actId="20577"/>
          <ac:spMkLst>
            <pc:docMk/>
            <pc:sldMk cId="2898764275" sldId="306"/>
            <ac:spMk id="34" creationId="{CFFAB03D-CB41-4F4B-82F6-EACFFEC77AC5}"/>
          </ac:spMkLst>
        </pc:spChg>
        <pc:spChg chg="mod">
          <ac:chgData name="Ryan SZE THO Kim Ming" userId="S::ryanszetho.2020@mqf.smu.edu.sg::b7fb6046-72a6-4f5b-80e7-25dc6306c1e7" providerId="AD" clId="Web-{3B03D92B-BB25-E73C-30AB-544036024F64}" dt="2021-07-08T15:00:59.333" v="182" actId="20577"/>
          <ac:spMkLst>
            <pc:docMk/>
            <pc:sldMk cId="2898764275" sldId="306"/>
            <ac:spMk id="35" creationId="{01D66BA8-6BDD-9F4F-B67F-671EA63A3834}"/>
          </ac:spMkLst>
        </pc:spChg>
        <pc:spChg chg="mod">
          <ac:chgData name="Ryan SZE THO Kim Ming" userId="S::ryanszetho.2020@mqf.smu.edu.sg::b7fb6046-72a6-4f5b-80e7-25dc6306c1e7" providerId="AD" clId="Web-{3B03D92B-BB25-E73C-30AB-544036024F64}" dt="2021-07-08T15:00:50.364" v="178" actId="20577"/>
          <ac:spMkLst>
            <pc:docMk/>
            <pc:sldMk cId="2898764275" sldId="306"/>
            <ac:spMk id="36" creationId="{928D14A1-B5E3-454C-AD85-438098B09B09}"/>
          </ac:spMkLst>
        </pc:spChg>
        <pc:spChg chg="mod">
          <ac:chgData name="Ryan SZE THO Kim Ming" userId="S::ryanszetho.2020@mqf.smu.edu.sg::b7fb6046-72a6-4f5b-80e7-25dc6306c1e7" providerId="AD" clId="Web-{3B03D92B-BB25-E73C-30AB-544036024F64}" dt="2021-07-08T15:00:55.473" v="180" actId="20577"/>
          <ac:spMkLst>
            <pc:docMk/>
            <pc:sldMk cId="2898764275" sldId="306"/>
            <ac:spMk id="37" creationId="{720DB015-6E57-AF4F-B23B-DD2C2CB5C20F}"/>
          </ac:spMkLst>
        </pc:spChg>
        <pc:picChg chg="del">
          <ac:chgData name="Ryan SZE THO Kim Ming" userId="S::ryanszetho.2020@mqf.smu.edu.sg::b7fb6046-72a6-4f5b-80e7-25dc6306c1e7" providerId="AD" clId="Web-{3B03D92B-BB25-E73C-30AB-544036024F64}" dt="2021-07-08T14:36:26.554" v="32"/>
          <ac:picMkLst>
            <pc:docMk/>
            <pc:sldMk cId="2898764275" sldId="306"/>
            <ac:picMk id="4" creationId="{B4622D96-1363-BC4A-BF26-54DA77A6E4C6}"/>
          </ac:picMkLst>
        </pc:picChg>
        <pc:picChg chg="del">
          <ac:chgData name="Ryan SZE THO Kim Ming" userId="S::ryanszetho.2020@mqf.smu.edu.sg::b7fb6046-72a6-4f5b-80e7-25dc6306c1e7" providerId="AD" clId="Web-{3B03D92B-BB25-E73C-30AB-544036024F64}" dt="2021-07-08T14:36:07.975" v="27"/>
          <ac:picMkLst>
            <pc:docMk/>
            <pc:sldMk cId="2898764275" sldId="306"/>
            <ac:picMk id="6" creationId="{9D4802A9-A45F-314D-AE35-87C5EA0BAA5F}"/>
          </ac:picMkLst>
        </pc:picChg>
        <pc:picChg chg="add mod">
          <ac:chgData name="Ryan SZE THO Kim Ming" userId="S::ryanszetho.2020@mqf.smu.edu.sg::b7fb6046-72a6-4f5b-80e7-25dc6306c1e7" providerId="AD" clId="Web-{3B03D92B-BB25-E73C-30AB-544036024F64}" dt="2021-07-08T14:36:15.413" v="31" actId="1076"/>
          <ac:picMkLst>
            <pc:docMk/>
            <pc:sldMk cId="2898764275" sldId="306"/>
            <ac:picMk id="8" creationId="{9AF433AB-F70F-4E48-8D8C-C2A6686E9CE3}"/>
          </ac:picMkLst>
        </pc:picChg>
        <pc:picChg chg="add mod">
          <ac:chgData name="Ryan SZE THO Kim Ming" userId="S::ryanszetho.2020@mqf.smu.edu.sg::b7fb6046-72a6-4f5b-80e7-25dc6306c1e7" providerId="AD" clId="Web-{3B03D92B-BB25-E73C-30AB-544036024F64}" dt="2021-07-08T14:36:32.273" v="35" actId="14100"/>
          <ac:picMkLst>
            <pc:docMk/>
            <pc:sldMk cId="2898764275" sldId="306"/>
            <ac:picMk id="9" creationId="{6EE8D7EC-4BBD-442D-9C12-F5BAB6720B79}"/>
          </ac:picMkLst>
        </pc:picChg>
      </pc:sldChg>
      <pc:sldChg chg="addSp delSp modSp">
        <pc:chgData name="Ryan SZE THO Kim Ming" userId="S::ryanszetho.2020@mqf.smu.edu.sg::b7fb6046-72a6-4f5b-80e7-25dc6306c1e7" providerId="AD" clId="Web-{3B03D92B-BB25-E73C-30AB-544036024F64}" dt="2021-07-08T15:01:19.896" v="189" actId="20577"/>
        <pc:sldMkLst>
          <pc:docMk/>
          <pc:sldMk cId="2435215728" sldId="307"/>
        </pc:sldMkLst>
        <pc:spChg chg="mod">
          <ac:chgData name="Ryan SZE THO Kim Ming" userId="S::ryanszetho.2020@mqf.smu.edu.sg::b7fb6046-72a6-4f5b-80e7-25dc6306c1e7" providerId="AD" clId="Web-{3B03D92B-BB25-E73C-30AB-544036024F64}" dt="2021-07-08T15:01:15.208" v="188" actId="20577"/>
          <ac:spMkLst>
            <pc:docMk/>
            <pc:sldMk cId="2435215728" sldId="307"/>
            <ac:spMk id="34" creationId="{CFFAB03D-CB41-4F4B-82F6-EACFFEC77AC5}"/>
          </ac:spMkLst>
        </pc:spChg>
        <pc:spChg chg="mod">
          <ac:chgData name="Ryan SZE THO Kim Ming" userId="S::ryanszetho.2020@mqf.smu.edu.sg::b7fb6046-72a6-4f5b-80e7-25dc6306c1e7" providerId="AD" clId="Web-{3B03D92B-BB25-E73C-30AB-544036024F64}" dt="2021-07-08T14:44:20.266" v="109" actId="20577"/>
          <ac:spMkLst>
            <pc:docMk/>
            <pc:sldMk cId="2435215728" sldId="307"/>
            <ac:spMk id="35" creationId="{01D66BA8-6BDD-9F4F-B67F-671EA63A3834}"/>
          </ac:spMkLst>
        </pc:spChg>
        <pc:spChg chg="mod">
          <ac:chgData name="Ryan SZE THO Kim Ming" userId="S::ryanszetho.2020@mqf.smu.edu.sg::b7fb6046-72a6-4f5b-80e7-25dc6306c1e7" providerId="AD" clId="Web-{3B03D92B-BB25-E73C-30AB-544036024F64}" dt="2021-07-08T15:01:07.708" v="183" actId="20577"/>
          <ac:spMkLst>
            <pc:docMk/>
            <pc:sldMk cId="2435215728" sldId="307"/>
            <ac:spMk id="36" creationId="{928D14A1-B5E3-454C-AD85-438098B09B09}"/>
          </ac:spMkLst>
        </pc:spChg>
        <pc:spChg chg="mod">
          <ac:chgData name="Ryan SZE THO Kim Ming" userId="S::ryanszetho.2020@mqf.smu.edu.sg::b7fb6046-72a6-4f5b-80e7-25dc6306c1e7" providerId="AD" clId="Web-{3B03D92B-BB25-E73C-30AB-544036024F64}" dt="2021-07-08T15:01:19.896" v="189" actId="20577"/>
          <ac:spMkLst>
            <pc:docMk/>
            <pc:sldMk cId="2435215728" sldId="307"/>
            <ac:spMk id="37" creationId="{720DB015-6E57-AF4F-B23B-DD2C2CB5C20F}"/>
          </ac:spMkLst>
        </pc:spChg>
        <pc:picChg chg="del">
          <ac:chgData name="Ryan SZE THO Kim Ming" userId="S::ryanszetho.2020@mqf.smu.edu.sg::b7fb6046-72a6-4f5b-80e7-25dc6306c1e7" providerId="AD" clId="Web-{3B03D92B-BB25-E73C-30AB-544036024F64}" dt="2021-07-08T14:37:04.367" v="36"/>
          <ac:picMkLst>
            <pc:docMk/>
            <pc:sldMk cId="2435215728" sldId="307"/>
            <ac:picMk id="4" creationId="{BC6C6AEF-B91A-544D-AE9A-8396F1411A0A}"/>
          </ac:picMkLst>
        </pc:picChg>
        <pc:picChg chg="del">
          <ac:chgData name="Ryan SZE THO Kim Ming" userId="S::ryanszetho.2020@mqf.smu.edu.sg::b7fb6046-72a6-4f5b-80e7-25dc6306c1e7" providerId="AD" clId="Web-{3B03D92B-BB25-E73C-30AB-544036024F64}" dt="2021-07-08T14:37:30.243" v="42"/>
          <ac:picMkLst>
            <pc:docMk/>
            <pc:sldMk cId="2435215728" sldId="307"/>
            <ac:picMk id="6" creationId="{1983E344-B89F-224F-AA53-A974329A4144}"/>
          </ac:picMkLst>
        </pc:picChg>
        <pc:picChg chg="add mod">
          <ac:chgData name="Ryan SZE THO Kim Ming" userId="S::ryanszetho.2020@mqf.smu.edu.sg::b7fb6046-72a6-4f5b-80e7-25dc6306c1e7" providerId="AD" clId="Web-{3B03D92B-BB25-E73C-30AB-544036024F64}" dt="2021-07-08T14:37:14.774" v="41" actId="1076"/>
          <ac:picMkLst>
            <pc:docMk/>
            <pc:sldMk cId="2435215728" sldId="307"/>
            <ac:picMk id="10" creationId="{1356547F-B6A4-41EA-9711-A7B75B25A8E0}"/>
          </ac:picMkLst>
        </pc:picChg>
        <pc:picChg chg="add mod">
          <ac:chgData name="Ryan SZE THO Kim Ming" userId="S::ryanszetho.2020@mqf.smu.edu.sg::b7fb6046-72a6-4f5b-80e7-25dc6306c1e7" providerId="AD" clId="Web-{3B03D92B-BB25-E73C-30AB-544036024F64}" dt="2021-07-08T14:37:38.133" v="46" actId="1076"/>
          <ac:picMkLst>
            <pc:docMk/>
            <pc:sldMk cId="2435215728" sldId="307"/>
            <ac:picMk id="13" creationId="{99739777-A606-46C8-A43C-9F799709F674}"/>
          </ac:picMkLst>
        </pc:picChg>
      </pc:sldChg>
      <pc:sldChg chg="modSp">
        <pc:chgData name="Ryan SZE THO Kim Ming" userId="S::ryanszetho.2020@mqf.smu.edu.sg::b7fb6046-72a6-4f5b-80e7-25dc6306c1e7" providerId="AD" clId="Web-{3B03D92B-BB25-E73C-30AB-544036024F64}" dt="2021-07-08T14:56:14.577" v="142"/>
        <pc:sldMkLst>
          <pc:docMk/>
          <pc:sldMk cId="1413614885" sldId="316"/>
        </pc:sldMkLst>
        <pc:spChg chg="mod">
          <ac:chgData name="Ryan SZE THO Kim Ming" userId="S::ryanszetho.2020@mqf.smu.edu.sg::b7fb6046-72a6-4f5b-80e7-25dc6306c1e7" providerId="AD" clId="Web-{3B03D92B-BB25-E73C-30AB-544036024F64}" dt="2021-07-08T14:51:13.056" v="130"/>
          <ac:spMkLst>
            <pc:docMk/>
            <pc:sldMk cId="1413614885" sldId="316"/>
            <ac:spMk id="6" creationId="{9ADEB6F8-A70B-BA43-8816-5A69C1CACD8A}"/>
          </ac:spMkLst>
        </pc:spChg>
        <pc:spChg chg="mod">
          <ac:chgData name="Ryan SZE THO Kim Ming" userId="S::ryanszetho.2020@mqf.smu.edu.sg::b7fb6046-72a6-4f5b-80e7-25dc6306c1e7" providerId="AD" clId="Web-{3B03D92B-BB25-E73C-30AB-544036024F64}" dt="2021-07-08T14:56:08.686" v="140"/>
          <ac:spMkLst>
            <pc:docMk/>
            <pc:sldMk cId="1413614885" sldId="316"/>
            <ac:spMk id="11" creationId="{21F4C5D4-B505-47A0-8325-6E3B48826D8C}"/>
          </ac:spMkLst>
        </pc:spChg>
        <pc:spChg chg="mod">
          <ac:chgData name="Ryan SZE THO Kim Ming" userId="S::ryanszetho.2020@mqf.smu.edu.sg::b7fb6046-72a6-4f5b-80e7-25dc6306c1e7" providerId="AD" clId="Web-{3B03D92B-BB25-E73C-30AB-544036024F64}" dt="2021-07-08T14:56:11.390" v="141"/>
          <ac:spMkLst>
            <pc:docMk/>
            <pc:sldMk cId="1413614885" sldId="316"/>
            <ac:spMk id="12" creationId="{173E78F8-B195-4C6D-905C-6FF035087E72}"/>
          </ac:spMkLst>
        </pc:spChg>
        <pc:spChg chg="mod">
          <ac:chgData name="Ryan SZE THO Kim Ming" userId="S::ryanszetho.2020@mqf.smu.edu.sg::b7fb6046-72a6-4f5b-80e7-25dc6306c1e7" providerId="AD" clId="Web-{3B03D92B-BB25-E73C-30AB-544036024F64}" dt="2021-07-08T14:56:14.577" v="142"/>
          <ac:spMkLst>
            <pc:docMk/>
            <pc:sldMk cId="1413614885" sldId="316"/>
            <ac:spMk id="13" creationId="{6E46A9AB-4CF5-4601-9AE6-2D3ECDC0D3BB}"/>
          </ac:spMkLst>
        </pc:spChg>
      </pc:sldChg>
      <pc:sldChg chg="modSp">
        <pc:chgData name="Ryan SZE THO Kim Ming" userId="S::ryanszetho.2020@mqf.smu.edu.sg::b7fb6046-72a6-4f5b-80e7-25dc6306c1e7" providerId="AD" clId="Web-{3B03D92B-BB25-E73C-30AB-544036024F64}" dt="2021-07-08T14:48:13.427" v="122" actId="20577"/>
        <pc:sldMkLst>
          <pc:docMk/>
          <pc:sldMk cId="569282078" sldId="330"/>
        </pc:sldMkLst>
        <pc:spChg chg="mod">
          <ac:chgData name="Ryan SZE THO Kim Ming" userId="S::ryanszetho.2020@mqf.smu.edu.sg::b7fb6046-72a6-4f5b-80e7-25dc6306c1e7" providerId="AD" clId="Web-{3B03D92B-BB25-E73C-30AB-544036024F64}" dt="2021-07-08T14:48:13.427" v="122" actId="20577"/>
          <ac:spMkLst>
            <pc:docMk/>
            <pc:sldMk cId="569282078" sldId="330"/>
            <ac:spMk id="23" creationId="{CB5E99FE-C290-CC4A-BF18-C531B345CA2D}"/>
          </ac:spMkLst>
        </pc:spChg>
      </pc:sldChg>
    </pc:docChg>
  </pc:docChgLst>
  <pc:docChgLst>
    <pc:chgData name="Ryan SZE THO Kim Ming" userId="S::ryanszetho.2020@mqf.smu.edu.sg::b7fb6046-72a6-4f5b-80e7-25dc6306c1e7" providerId="AD" clId="Web-{25DC9E40-763F-22B0-F879-F41C00300100}"/>
    <pc:docChg chg="modSld">
      <pc:chgData name="Ryan SZE THO Kim Ming" userId="S::ryanszetho.2020@mqf.smu.edu.sg::b7fb6046-72a6-4f5b-80e7-25dc6306c1e7" providerId="AD" clId="Web-{25DC9E40-763F-22B0-F879-F41C00300100}" dt="2021-07-08T11:02:20.559" v="2" actId="1076"/>
      <pc:docMkLst>
        <pc:docMk/>
      </pc:docMkLst>
      <pc:sldChg chg="modSp">
        <pc:chgData name="Ryan SZE THO Kim Ming" userId="S::ryanszetho.2020@mqf.smu.edu.sg::b7fb6046-72a6-4f5b-80e7-25dc6306c1e7" providerId="AD" clId="Web-{25DC9E40-763F-22B0-F879-F41C00300100}" dt="2021-07-08T11:02:20.559" v="2" actId="1076"/>
        <pc:sldMkLst>
          <pc:docMk/>
          <pc:sldMk cId="3852841162" sldId="328"/>
        </pc:sldMkLst>
        <pc:picChg chg="mod modCrop">
          <ac:chgData name="Ryan SZE THO Kim Ming" userId="S::ryanszetho.2020@mqf.smu.edu.sg::b7fb6046-72a6-4f5b-80e7-25dc6306c1e7" providerId="AD" clId="Web-{25DC9E40-763F-22B0-F879-F41C00300100}" dt="2021-07-08T11:02:20.559" v="2" actId="1076"/>
          <ac:picMkLst>
            <pc:docMk/>
            <pc:sldMk cId="3852841162" sldId="328"/>
            <ac:picMk id="6" creationId="{7A202403-6F4D-F241-88CB-A125A9CF375A}"/>
          </ac:picMkLst>
        </pc:picChg>
      </pc:sldChg>
    </pc:docChg>
  </pc:docChgLst>
  <pc:docChgLst>
    <pc:chgData name="Ankit RAWAT" userId="S::ankitr.2020@mqf.smu.edu.sg::18692a35-d84c-4755-a675-f4e05b913d76" providerId="AD" clId="Web-{2A9BE669-F53C-9BB7-3A6C-C7A98D415377}"/>
    <pc:docChg chg="modSld">
      <pc:chgData name="Ankit RAWAT" userId="S::ankitr.2020@mqf.smu.edu.sg::18692a35-d84c-4755-a675-f4e05b913d76" providerId="AD" clId="Web-{2A9BE669-F53C-9BB7-3A6C-C7A98D415377}" dt="2021-07-08T11:01:45.514" v="0" actId="20577"/>
      <pc:docMkLst>
        <pc:docMk/>
      </pc:docMkLst>
      <pc:sldChg chg="modSp">
        <pc:chgData name="Ankit RAWAT" userId="S::ankitr.2020@mqf.smu.edu.sg::18692a35-d84c-4755-a675-f4e05b913d76" providerId="AD" clId="Web-{2A9BE669-F53C-9BB7-3A6C-C7A98D415377}" dt="2021-07-08T11:01:45.514" v="0" actId="20577"/>
        <pc:sldMkLst>
          <pc:docMk/>
          <pc:sldMk cId="2356105992" sldId="325"/>
        </pc:sldMkLst>
        <pc:spChg chg="mod">
          <ac:chgData name="Ankit RAWAT" userId="S::ankitr.2020@mqf.smu.edu.sg::18692a35-d84c-4755-a675-f4e05b913d76" providerId="AD" clId="Web-{2A9BE669-F53C-9BB7-3A6C-C7A98D415377}" dt="2021-07-08T11:01:45.514" v="0" actId="20577"/>
          <ac:spMkLst>
            <pc:docMk/>
            <pc:sldMk cId="2356105992" sldId="325"/>
            <ac:spMk id="9" creationId="{8991248A-03F6-A845-A602-0C541C13514A}"/>
          </ac:spMkLst>
        </pc:spChg>
      </pc:sldChg>
    </pc:docChg>
  </pc:docChgLst>
  <pc:docChgLst>
    <pc:chgData name="Ryan SZE THO Kim Ming" userId="S::ryanszetho.2020@mqf.smu.edu.sg::b7fb6046-72a6-4f5b-80e7-25dc6306c1e7" providerId="AD" clId="Web-{24B181AB-6760-C5A6-0765-4DEEA4A89DBF}"/>
    <pc:docChg chg="modSld">
      <pc:chgData name="Ryan SZE THO Kim Ming" userId="S::ryanszetho.2020@mqf.smu.edu.sg::b7fb6046-72a6-4f5b-80e7-25dc6306c1e7" providerId="AD" clId="Web-{24B181AB-6760-C5A6-0765-4DEEA4A89DBF}" dt="2021-07-07T12:59:47.868" v="99"/>
      <pc:docMkLst>
        <pc:docMk/>
      </pc:docMkLst>
      <pc:sldChg chg="modSp">
        <pc:chgData name="Ryan SZE THO Kim Ming" userId="S::ryanszetho.2020@mqf.smu.edu.sg::b7fb6046-72a6-4f5b-80e7-25dc6306c1e7" providerId="AD" clId="Web-{24B181AB-6760-C5A6-0765-4DEEA4A89DBF}" dt="2021-07-07T12:56:50.255" v="91" actId="1076"/>
        <pc:sldMkLst>
          <pc:docMk/>
          <pc:sldMk cId="2765352995" sldId="257"/>
        </pc:sldMkLst>
        <pc:spChg chg="mod">
          <ac:chgData name="Ryan SZE THO Kim Ming" userId="S::ryanszetho.2020@mqf.smu.edu.sg::b7fb6046-72a6-4f5b-80e7-25dc6306c1e7" providerId="AD" clId="Web-{24B181AB-6760-C5A6-0765-4DEEA4A89DBF}" dt="2021-07-07T12:56:50.255" v="91" actId="1076"/>
          <ac:spMkLst>
            <pc:docMk/>
            <pc:sldMk cId="2765352995" sldId="257"/>
            <ac:spMk id="8" creationId="{CDD4A752-F6E9-1A41-8254-266B6E8CAAF1}"/>
          </ac:spMkLst>
        </pc:spChg>
      </pc:sldChg>
      <pc:sldChg chg="modSp">
        <pc:chgData name="Ryan SZE THO Kim Ming" userId="S::ryanszetho.2020@mqf.smu.edu.sg::b7fb6046-72a6-4f5b-80e7-25dc6306c1e7" providerId="AD" clId="Web-{24B181AB-6760-C5A6-0765-4DEEA4A89DBF}" dt="2021-07-07T12:56:24.863" v="90" actId="20577"/>
        <pc:sldMkLst>
          <pc:docMk/>
          <pc:sldMk cId="983228557" sldId="291"/>
        </pc:sldMkLst>
        <pc:spChg chg="mod">
          <ac:chgData name="Ryan SZE THO Kim Ming" userId="S::ryanszetho.2020@mqf.smu.edu.sg::b7fb6046-72a6-4f5b-80e7-25dc6306c1e7" providerId="AD" clId="Web-{24B181AB-6760-C5A6-0765-4DEEA4A89DBF}" dt="2021-07-07T12:56:17.488" v="88" actId="20577"/>
          <ac:spMkLst>
            <pc:docMk/>
            <pc:sldMk cId="983228557" sldId="291"/>
            <ac:spMk id="6" creationId="{97A02AEA-28E9-6745-A4FE-675B92B82906}"/>
          </ac:spMkLst>
        </pc:spChg>
        <pc:spChg chg="mod">
          <ac:chgData name="Ryan SZE THO Kim Ming" userId="S::ryanszetho.2020@mqf.smu.edu.sg::b7fb6046-72a6-4f5b-80e7-25dc6306c1e7" providerId="AD" clId="Web-{24B181AB-6760-C5A6-0765-4DEEA4A89DBF}" dt="2021-07-07T12:56:24.863" v="90" actId="20577"/>
          <ac:spMkLst>
            <pc:docMk/>
            <pc:sldMk cId="983228557" sldId="291"/>
            <ac:spMk id="7" creationId="{E0C4C985-0F06-DD4E-8FF3-07989EE350AF}"/>
          </ac:spMkLst>
        </pc:spChg>
        <pc:spChg chg="mod">
          <ac:chgData name="Ryan SZE THO Kim Ming" userId="S::ryanszetho.2020@mqf.smu.edu.sg::b7fb6046-72a6-4f5b-80e7-25dc6306c1e7" providerId="AD" clId="Web-{24B181AB-6760-C5A6-0765-4DEEA4A89DBF}" dt="2021-07-07T12:56:21.629" v="89" actId="20577"/>
          <ac:spMkLst>
            <pc:docMk/>
            <pc:sldMk cId="983228557" sldId="291"/>
            <ac:spMk id="8" creationId="{8EBB7707-2C72-E545-B6D7-9485FDC45B06}"/>
          </ac:spMkLst>
        </pc:spChg>
      </pc:sldChg>
      <pc:sldChg chg="modSp">
        <pc:chgData name="Ryan SZE THO Kim Ming" userId="S::ryanszetho.2020@mqf.smu.edu.sg::b7fb6046-72a6-4f5b-80e7-25dc6306c1e7" providerId="AD" clId="Web-{24B181AB-6760-C5A6-0765-4DEEA4A89DBF}" dt="2021-07-07T12:49:31.463" v="9" actId="20577"/>
        <pc:sldMkLst>
          <pc:docMk/>
          <pc:sldMk cId="2902537327" sldId="292"/>
        </pc:sldMkLst>
        <pc:spChg chg="mod">
          <ac:chgData name="Ryan SZE THO Kim Ming" userId="S::ryanszetho.2020@mqf.smu.edu.sg::b7fb6046-72a6-4f5b-80e7-25dc6306c1e7" providerId="AD" clId="Web-{24B181AB-6760-C5A6-0765-4DEEA4A89DBF}" dt="2021-07-07T12:48:57.963" v="8" actId="20577"/>
          <ac:spMkLst>
            <pc:docMk/>
            <pc:sldMk cId="2902537327" sldId="292"/>
            <ac:spMk id="3" creationId="{A277B882-CCC6-C949-A85B-8BF226CA1347}"/>
          </ac:spMkLst>
        </pc:spChg>
        <pc:spChg chg="mod">
          <ac:chgData name="Ryan SZE THO Kim Ming" userId="S::ryanszetho.2020@mqf.smu.edu.sg::b7fb6046-72a6-4f5b-80e7-25dc6306c1e7" providerId="AD" clId="Web-{24B181AB-6760-C5A6-0765-4DEEA4A89DBF}" dt="2021-07-07T12:49:31.463" v="9" actId="20577"/>
          <ac:spMkLst>
            <pc:docMk/>
            <pc:sldMk cId="2902537327" sldId="292"/>
            <ac:spMk id="7" creationId="{EB3D2999-66AF-EC4F-8D41-39C670396FC9}"/>
          </ac:spMkLst>
        </pc:spChg>
      </pc:sldChg>
      <pc:sldChg chg="modSp">
        <pc:chgData name="Ryan SZE THO Kim Ming" userId="S::ryanszetho.2020@mqf.smu.edu.sg::b7fb6046-72a6-4f5b-80e7-25dc6306c1e7" providerId="AD" clId="Web-{24B181AB-6760-C5A6-0765-4DEEA4A89DBF}" dt="2021-07-07T12:49:36.901" v="10" actId="20577"/>
        <pc:sldMkLst>
          <pc:docMk/>
          <pc:sldMk cId="1144337680" sldId="299"/>
        </pc:sldMkLst>
        <pc:spChg chg="mod">
          <ac:chgData name="Ryan SZE THO Kim Ming" userId="S::ryanszetho.2020@mqf.smu.edu.sg::b7fb6046-72a6-4f5b-80e7-25dc6306c1e7" providerId="AD" clId="Web-{24B181AB-6760-C5A6-0765-4DEEA4A89DBF}" dt="2021-07-07T12:48:52.603" v="7" actId="20577"/>
          <ac:spMkLst>
            <pc:docMk/>
            <pc:sldMk cId="1144337680" sldId="299"/>
            <ac:spMk id="3" creationId="{A277B882-CCC6-C949-A85B-8BF226CA1347}"/>
          </ac:spMkLst>
        </pc:spChg>
        <pc:spChg chg="mod">
          <ac:chgData name="Ryan SZE THO Kim Ming" userId="S::ryanszetho.2020@mqf.smu.edu.sg::b7fb6046-72a6-4f5b-80e7-25dc6306c1e7" providerId="AD" clId="Web-{24B181AB-6760-C5A6-0765-4DEEA4A89DBF}" dt="2021-07-07T12:49:36.901" v="10" actId="20577"/>
          <ac:spMkLst>
            <pc:docMk/>
            <pc:sldMk cId="1144337680" sldId="299"/>
            <ac:spMk id="7" creationId="{EB3D2999-66AF-EC4F-8D41-39C670396FC9}"/>
          </ac:spMkLst>
        </pc:spChg>
      </pc:sldChg>
      <pc:sldChg chg="delSp modSp">
        <pc:chgData name="Ryan SZE THO Kim Ming" userId="S::ryanszetho.2020@mqf.smu.edu.sg::b7fb6046-72a6-4f5b-80e7-25dc6306c1e7" providerId="AD" clId="Web-{24B181AB-6760-C5A6-0765-4DEEA4A89DBF}" dt="2021-07-07T12:51:29.091" v="34" actId="20577"/>
        <pc:sldMkLst>
          <pc:docMk/>
          <pc:sldMk cId="1361589318" sldId="300"/>
        </pc:sldMkLst>
        <pc:spChg chg="mod">
          <ac:chgData name="Ryan SZE THO Kim Ming" userId="S::ryanszetho.2020@mqf.smu.edu.sg::b7fb6046-72a6-4f5b-80e7-25dc6306c1e7" providerId="AD" clId="Web-{24B181AB-6760-C5A6-0765-4DEEA4A89DBF}" dt="2021-07-07T12:51:02.934" v="27" actId="20577"/>
          <ac:spMkLst>
            <pc:docMk/>
            <pc:sldMk cId="1361589318" sldId="300"/>
            <ac:spMk id="3" creationId="{A277B882-CCC6-C949-A85B-8BF226CA1347}"/>
          </ac:spMkLst>
        </pc:spChg>
        <pc:spChg chg="del mod">
          <ac:chgData name="Ryan SZE THO Kim Ming" userId="S::ryanszetho.2020@mqf.smu.edu.sg::b7fb6046-72a6-4f5b-80e7-25dc6306c1e7" providerId="AD" clId="Web-{24B181AB-6760-C5A6-0765-4DEEA4A89DBF}" dt="2021-07-07T12:51:00.169" v="26"/>
          <ac:spMkLst>
            <pc:docMk/>
            <pc:sldMk cId="1361589318" sldId="300"/>
            <ac:spMk id="8" creationId="{7156CCC8-E834-F347-8030-259C8E24B0DC}"/>
          </ac:spMkLst>
        </pc:spChg>
        <pc:spChg chg="mod">
          <ac:chgData name="Ryan SZE THO Kim Ming" userId="S::ryanszetho.2020@mqf.smu.edu.sg::b7fb6046-72a6-4f5b-80e7-25dc6306c1e7" providerId="AD" clId="Web-{24B181AB-6760-C5A6-0765-4DEEA4A89DBF}" dt="2021-07-07T12:51:29.091" v="34" actId="20577"/>
          <ac:spMkLst>
            <pc:docMk/>
            <pc:sldMk cId="1361589318" sldId="300"/>
            <ac:spMk id="10" creationId="{8C9D867F-4416-C14F-BEB3-BAE936D1A9FD}"/>
          </ac:spMkLst>
        </pc:spChg>
      </pc:sldChg>
      <pc:sldChg chg="modSp">
        <pc:chgData name="Ryan SZE THO Kim Ming" userId="S::ryanszetho.2020@mqf.smu.edu.sg::b7fb6046-72a6-4f5b-80e7-25dc6306c1e7" providerId="AD" clId="Web-{24B181AB-6760-C5A6-0765-4DEEA4A89DBF}" dt="2021-07-07T12:48:32.103" v="0" actId="20577"/>
        <pc:sldMkLst>
          <pc:docMk/>
          <pc:sldMk cId="1226334626" sldId="302"/>
        </pc:sldMkLst>
        <pc:spChg chg="mod">
          <ac:chgData name="Ryan SZE THO Kim Ming" userId="S::ryanszetho.2020@mqf.smu.edu.sg::b7fb6046-72a6-4f5b-80e7-25dc6306c1e7" providerId="AD" clId="Web-{24B181AB-6760-C5A6-0765-4DEEA4A89DBF}" dt="2021-07-07T12:48:32.103" v="0" actId="20577"/>
          <ac:spMkLst>
            <pc:docMk/>
            <pc:sldMk cId="1226334626" sldId="302"/>
            <ac:spMk id="3" creationId="{A277B882-CCC6-C949-A85B-8BF226CA1347}"/>
          </ac:spMkLst>
        </pc:spChg>
      </pc:sldChg>
      <pc:sldChg chg="modSp">
        <pc:chgData name="Ryan SZE THO Kim Ming" userId="S::ryanszetho.2020@mqf.smu.edu.sg::b7fb6046-72a6-4f5b-80e7-25dc6306c1e7" providerId="AD" clId="Web-{24B181AB-6760-C5A6-0765-4DEEA4A89DBF}" dt="2021-07-07T12:55:24.456" v="81" actId="1076"/>
        <pc:sldMkLst>
          <pc:docMk/>
          <pc:sldMk cId="2627717429" sldId="303"/>
        </pc:sldMkLst>
        <pc:spChg chg="mod">
          <ac:chgData name="Ryan SZE THO Kim Ming" userId="S::ryanszetho.2020@mqf.smu.edu.sg::b7fb6046-72a6-4f5b-80e7-25dc6306c1e7" providerId="AD" clId="Web-{24B181AB-6760-C5A6-0765-4DEEA4A89DBF}" dt="2021-07-07T12:55:15.643" v="80" actId="14100"/>
          <ac:spMkLst>
            <pc:docMk/>
            <pc:sldMk cId="2627717429" sldId="303"/>
            <ac:spMk id="3" creationId="{A277B882-CCC6-C949-A85B-8BF226CA1347}"/>
          </ac:spMkLst>
        </pc:spChg>
        <pc:spChg chg="mod">
          <ac:chgData name="Ryan SZE THO Kim Ming" userId="S::ryanszetho.2020@mqf.smu.edu.sg::b7fb6046-72a6-4f5b-80e7-25dc6306c1e7" providerId="AD" clId="Web-{24B181AB-6760-C5A6-0765-4DEEA4A89DBF}" dt="2021-07-07T12:55:24.456" v="81" actId="1076"/>
          <ac:spMkLst>
            <pc:docMk/>
            <pc:sldMk cId="2627717429" sldId="303"/>
            <ac:spMk id="7" creationId="{EB3D2999-66AF-EC4F-8D41-39C670396FC9}"/>
          </ac:spMkLst>
        </pc:spChg>
      </pc:sldChg>
      <pc:sldChg chg="modSp">
        <pc:chgData name="Ryan SZE THO Kim Ming" userId="S::ryanszetho.2020@mqf.smu.edu.sg::b7fb6046-72a6-4f5b-80e7-25dc6306c1e7" providerId="AD" clId="Web-{24B181AB-6760-C5A6-0765-4DEEA4A89DBF}" dt="2021-07-07T12:52:32.014" v="45" actId="20577"/>
        <pc:sldMkLst>
          <pc:docMk/>
          <pc:sldMk cId="2988972105" sldId="304"/>
        </pc:sldMkLst>
        <pc:spChg chg="mod">
          <ac:chgData name="Ryan SZE THO Kim Ming" userId="S::ryanszetho.2020@mqf.smu.edu.sg::b7fb6046-72a6-4f5b-80e7-25dc6306c1e7" providerId="AD" clId="Web-{24B181AB-6760-C5A6-0765-4DEEA4A89DBF}" dt="2021-07-07T12:52:32.014" v="45" actId="20577"/>
          <ac:spMkLst>
            <pc:docMk/>
            <pc:sldMk cId="2988972105" sldId="304"/>
            <ac:spMk id="3" creationId="{A277B882-CCC6-C949-A85B-8BF226CA1347}"/>
          </ac:spMkLst>
        </pc:spChg>
        <pc:spChg chg="mod">
          <ac:chgData name="Ryan SZE THO Kim Ming" userId="S::ryanszetho.2020@mqf.smu.edu.sg::b7fb6046-72a6-4f5b-80e7-25dc6306c1e7" providerId="AD" clId="Web-{24B181AB-6760-C5A6-0765-4DEEA4A89DBF}" dt="2021-07-07T12:52:05.670" v="41" actId="1076"/>
          <ac:spMkLst>
            <pc:docMk/>
            <pc:sldMk cId="2988972105" sldId="304"/>
            <ac:spMk id="7" creationId="{EB3D2999-66AF-EC4F-8D41-39C670396FC9}"/>
          </ac:spMkLst>
        </pc:spChg>
      </pc:sldChg>
      <pc:sldChg chg="modSp">
        <pc:chgData name="Ryan SZE THO Kim Ming" userId="S::ryanszetho.2020@mqf.smu.edu.sg::b7fb6046-72a6-4f5b-80e7-25dc6306c1e7" providerId="AD" clId="Web-{24B181AB-6760-C5A6-0765-4DEEA4A89DBF}" dt="2021-07-07T12:48:35.759" v="1" actId="20577"/>
        <pc:sldMkLst>
          <pc:docMk/>
          <pc:sldMk cId="3791326873" sldId="305"/>
        </pc:sldMkLst>
        <pc:spChg chg="mod">
          <ac:chgData name="Ryan SZE THO Kim Ming" userId="S::ryanszetho.2020@mqf.smu.edu.sg::b7fb6046-72a6-4f5b-80e7-25dc6306c1e7" providerId="AD" clId="Web-{24B181AB-6760-C5A6-0765-4DEEA4A89DBF}" dt="2021-07-07T12:48:35.759" v="1" actId="20577"/>
          <ac:spMkLst>
            <pc:docMk/>
            <pc:sldMk cId="3791326873" sldId="305"/>
            <ac:spMk id="3" creationId="{A277B882-CCC6-C949-A85B-8BF226CA1347}"/>
          </ac:spMkLst>
        </pc:spChg>
      </pc:sldChg>
      <pc:sldChg chg="modSp">
        <pc:chgData name="Ryan SZE THO Kim Ming" userId="S::ryanszetho.2020@mqf.smu.edu.sg::b7fb6046-72a6-4f5b-80e7-25dc6306c1e7" providerId="AD" clId="Web-{24B181AB-6760-C5A6-0765-4DEEA4A89DBF}" dt="2021-07-07T12:52:37.952" v="46" actId="20577"/>
        <pc:sldMkLst>
          <pc:docMk/>
          <pc:sldMk cId="2898764275" sldId="306"/>
        </pc:sldMkLst>
        <pc:spChg chg="mod">
          <ac:chgData name="Ryan SZE THO Kim Ming" userId="S::ryanszetho.2020@mqf.smu.edu.sg::b7fb6046-72a6-4f5b-80e7-25dc6306c1e7" providerId="AD" clId="Web-{24B181AB-6760-C5A6-0765-4DEEA4A89DBF}" dt="2021-07-07T12:52:37.952" v="46" actId="20577"/>
          <ac:spMkLst>
            <pc:docMk/>
            <pc:sldMk cId="2898764275" sldId="306"/>
            <ac:spMk id="3" creationId="{A277B882-CCC6-C949-A85B-8BF226CA1347}"/>
          </ac:spMkLst>
        </pc:spChg>
      </pc:sldChg>
      <pc:sldChg chg="modSp">
        <pc:chgData name="Ryan SZE THO Kim Ming" userId="S::ryanszetho.2020@mqf.smu.edu.sg::b7fb6046-72a6-4f5b-80e7-25dc6306c1e7" providerId="AD" clId="Web-{24B181AB-6760-C5A6-0765-4DEEA4A89DBF}" dt="2021-07-07T12:52:47.483" v="48" actId="20577"/>
        <pc:sldMkLst>
          <pc:docMk/>
          <pc:sldMk cId="2435215728" sldId="307"/>
        </pc:sldMkLst>
        <pc:spChg chg="mod">
          <ac:chgData name="Ryan SZE THO Kim Ming" userId="S::ryanszetho.2020@mqf.smu.edu.sg::b7fb6046-72a6-4f5b-80e7-25dc6306c1e7" providerId="AD" clId="Web-{24B181AB-6760-C5A6-0765-4DEEA4A89DBF}" dt="2021-07-07T12:52:43.858" v="47" actId="20577"/>
          <ac:spMkLst>
            <pc:docMk/>
            <pc:sldMk cId="2435215728" sldId="307"/>
            <ac:spMk id="3" creationId="{A277B882-CCC6-C949-A85B-8BF226CA1347}"/>
          </ac:spMkLst>
        </pc:spChg>
        <pc:spChg chg="mod">
          <ac:chgData name="Ryan SZE THO Kim Ming" userId="S::ryanszetho.2020@mqf.smu.edu.sg::b7fb6046-72a6-4f5b-80e7-25dc6306c1e7" providerId="AD" clId="Web-{24B181AB-6760-C5A6-0765-4DEEA4A89DBF}" dt="2021-07-07T12:52:47.483" v="48" actId="20577"/>
          <ac:spMkLst>
            <pc:docMk/>
            <pc:sldMk cId="2435215728" sldId="307"/>
            <ac:spMk id="7" creationId="{EB3D2999-66AF-EC4F-8D41-39C670396FC9}"/>
          </ac:spMkLst>
        </pc:spChg>
      </pc:sldChg>
      <pc:sldChg chg="addSp delSp modSp">
        <pc:chgData name="Ryan SZE THO Kim Ming" userId="S::ryanszetho.2020@mqf.smu.edu.sg::b7fb6046-72a6-4f5b-80e7-25dc6306c1e7" providerId="AD" clId="Web-{24B181AB-6760-C5A6-0765-4DEEA4A89DBF}" dt="2021-07-07T12:59:47.868" v="99"/>
        <pc:sldMkLst>
          <pc:docMk/>
          <pc:sldMk cId="4204401560" sldId="308"/>
        </pc:sldMkLst>
        <pc:spChg chg="mod">
          <ac:chgData name="Ryan SZE THO Kim Ming" userId="S::ryanszetho.2020@mqf.smu.edu.sg::b7fb6046-72a6-4f5b-80e7-25dc6306c1e7" providerId="AD" clId="Web-{24B181AB-6760-C5A6-0765-4DEEA4A89DBF}" dt="2021-07-07T12:52:55.109" v="49" actId="20577"/>
          <ac:spMkLst>
            <pc:docMk/>
            <pc:sldMk cId="4204401560" sldId="308"/>
            <ac:spMk id="3" creationId="{A277B882-CCC6-C949-A85B-8BF226CA1347}"/>
          </ac:spMkLst>
        </pc:spChg>
        <pc:spChg chg="add del">
          <ac:chgData name="Ryan SZE THO Kim Ming" userId="S::ryanszetho.2020@mqf.smu.edu.sg::b7fb6046-72a6-4f5b-80e7-25dc6306c1e7" providerId="AD" clId="Web-{24B181AB-6760-C5A6-0765-4DEEA4A89DBF}" dt="2021-07-07T12:59:47.868" v="99"/>
          <ac:spMkLst>
            <pc:docMk/>
            <pc:sldMk cId="4204401560" sldId="308"/>
            <ac:spMk id="11" creationId="{A0E3B283-C96A-494A-BDFB-B9B238CE8531}"/>
          </ac:spMkLst>
        </pc:spChg>
        <pc:spChg chg="mod">
          <ac:chgData name="Ryan SZE THO Kim Ming" userId="S::ryanszetho.2020@mqf.smu.edu.sg::b7fb6046-72a6-4f5b-80e7-25dc6306c1e7" providerId="AD" clId="Web-{24B181AB-6760-C5A6-0765-4DEEA4A89DBF}" dt="2021-07-07T12:59:29.305" v="97"/>
          <ac:spMkLst>
            <pc:docMk/>
            <pc:sldMk cId="4204401560" sldId="308"/>
            <ac:spMk id="14" creationId="{A4DA7E7B-7837-C748-91EF-CB500DAFBFC3}"/>
          </ac:spMkLst>
        </pc:spChg>
      </pc:sldChg>
      <pc:sldChg chg="modSp">
        <pc:chgData name="Ryan SZE THO Kim Ming" userId="S::ryanszetho.2020@mqf.smu.edu.sg::b7fb6046-72a6-4f5b-80e7-25dc6306c1e7" providerId="AD" clId="Web-{24B181AB-6760-C5A6-0765-4DEEA4A89DBF}" dt="2021-07-07T12:56:01.582" v="87" actId="20577"/>
        <pc:sldMkLst>
          <pc:docMk/>
          <pc:sldMk cId="2409234639" sldId="310"/>
        </pc:sldMkLst>
        <pc:spChg chg="mod">
          <ac:chgData name="Ryan SZE THO Kim Ming" userId="S::ryanszetho.2020@mqf.smu.edu.sg::b7fb6046-72a6-4f5b-80e7-25dc6306c1e7" providerId="AD" clId="Web-{24B181AB-6760-C5A6-0765-4DEEA4A89DBF}" dt="2021-07-07T12:53:16.734" v="54" actId="20577"/>
          <ac:spMkLst>
            <pc:docMk/>
            <pc:sldMk cId="2409234639" sldId="310"/>
            <ac:spMk id="3" creationId="{A277B882-CCC6-C949-A85B-8BF226CA1347}"/>
          </ac:spMkLst>
        </pc:spChg>
        <pc:spChg chg="mod">
          <ac:chgData name="Ryan SZE THO Kim Ming" userId="S::ryanszetho.2020@mqf.smu.edu.sg::b7fb6046-72a6-4f5b-80e7-25dc6306c1e7" providerId="AD" clId="Web-{24B181AB-6760-C5A6-0765-4DEEA4A89DBF}" dt="2021-07-07T12:53:15.093" v="53" actId="1076"/>
          <ac:spMkLst>
            <pc:docMk/>
            <pc:sldMk cId="2409234639" sldId="310"/>
            <ac:spMk id="12" creationId="{A38AF1EF-57F4-8C45-9522-69CC28C62369}"/>
          </ac:spMkLst>
        </pc:spChg>
        <pc:spChg chg="mod">
          <ac:chgData name="Ryan SZE THO Kim Ming" userId="S::ryanszetho.2020@mqf.smu.edu.sg::b7fb6046-72a6-4f5b-80e7-25dc6306c1e7" providerId="AD" clId="Web-{24B181AB-6760-C5A6-0765-4DEEA4A89DBF}" dt="2021-07-07T12:54:24.767" v="73" actId="1076"/>
          <ac:spMkLst>
            <pc:docMk/>
            <pc:sldMk cId="2409234639" sldId="310"/>
            <ac:spMk id="13" creationId="{6C5C8544-F824-F540-8FCB-64C8CB23C165}"/>
          </ac:spMkLst>
        </pc:spChg>
        <pc:spChg chg="mod">
          <ac:chgData name="Ryan SZE THO Kim Ming" userId="S::ryanszetho.2020@mqf.smu.edu.sg::b7fb6046-72a6-4f5b-80e7-25dc6306c1e7" providerId="AD" clId="Web-{24B181AB-6760-C5A6-0765-4DEEA4A89DBF}" dt="2021-07-07T12:56:01.582" v="87" actId="20577"/>
          <ac:spMkLst>
            <pc:docMk/>
            <pc:sldMk cId="2409234639" sldId="310"/>
            <ac:spMk id="14" creationId="{6487BA21-75C0-5847-8DB2-739E7F6A1FB4}"/>
          </ac:spMkLst>
        </pc:spChg>
      </pc:sldChg>
      <pc:sldChg chg="modSp">
        <pc:chgData name="Ryan SZE THO Kim Ming" userId="S::ryanszetho.2020@mqf.smu.edu.sg::b7fb6046-72a6-4f5b-80e7-25dc6306c1e7" providerId="AD" clId="Web-{24B181AB-6760-C5A6-0765-4DEEA4A89DBF}" dt="2021-07-07T12:53:32.531" v="62" actId="20577"/>
        <pc:sldMkLst>
          <pc:docMk/>
          <pc:sldMk cId="2463497770" sldId="311"/>
        </pc:sldMkLst>
        <pc:spChg chg="mod">
          <ac:chgData name="Ryan SZE THO Kim Ming" userId="S::ryanszetho.2020@mqf.smu.edu.sg::b7fb6046-72a6-4f5b-80e7-25dc6306c1e7" providerId="AD" clId="Web-{24B181AB-6760-C5A6-0765-4DEEA4A89DBF}" dt="2021-07-07T12:53:19.625" v="55" actId="20577"/>
          <ac:spMkLst>
            <pc:docMk/>
            <pc:sldMk cId="2463497770" sldId="311"/>
            <ac:spMk id="3" creationId="{A277B882-CCC6-C949-A85B-8BF226CA1347}"/>
          </ac:spMkLst>
        </pc:spChg>
        <pc:spChg chg="mod">
          <ac:chgData name="Ryan SZE THO Kim Ming" userId="S::ryanszetho.2020@mqf.smu.edu.sg::b7fb6046-72a6-4f5b-80e7-25dc6306c1e7" providerId="AD" clId="Web-{24B181AB-6760-C5A6-0765-4DEEA4A89DBF}" dt="2021-07-07T12:53:32.531" v="62" actId="20577"/>
          <ac:spMkLst>
            <pc:docMk/>
            <pc:sldMk cId="2463497770" sldId="311"/>
            <ac:spMk id="12" creationId="{17F3F4F2-97AE-9B43-88A1-E016ADC49459}"/>
          </ac:spMkLst>
        </pc:spChg>
        <pc:spChg chg="mod">
          <ac:chgData name="Ryan SZE THO Kim Ming" userId="S::ryanszetho.2020@mqf.smu.edu.sg::b7fb6046-72a6-4f5b-80e7-25dc6306c1e7" providerId="AD" clId="Web-{24B181AB-6760-C5A6-0765-4DEEA4A89DBF}" dt="2021-07-07T12:53:26.812" v="60" actId="20577"/>
          <ac:spMkLst>
            <pc:docMk/>
            <pc:sldMk cId="2463497770" sldId="311"/>
            <ac:spMk id="13" creationId="{482BB193-9013-FE4E-AAD1-CAF72E6B3A91}"/>
          </ac:spMkLst>
        </pc:spChg>
      </pc:sldChg>
      <pc:sldChg chg="modSp">
        <pc:chgData name="Ryan SZE THO Kim Ming" userId="S::ryanszetho.2020@mqf.smu.edu.sg::b7fb6046-72a6-4f5b-80e7-25dc6306c1e7" providerId="AD" clId="Web-{24B181AB-6760-C5A6-0765-4DEEA4A89DBF}" dt="2021-07-07T12:53:40.375" v="64" actId="1076"/>
        <pc:sldMkLst>
          <pc:docMk/>
          <pc:sldMk cId="1175366398" sldId="312"/>
        </pc:sldMkLst>
        <pc:spChg chg="mod">
          <ac:chgData name="Ryan SZE THO Kim Ming" userId="S::ryanszetho.2020@mqf.smu.edu.sg::b7fb6046-72a6-4f5b-80e7-25dc6306c1e7" providerId="AD" clId="Web-{24B181AB-6760-C5A6-0765-4DEEA4A89DBF}" dt="2021-07-07T12:53:36.891" v="63" actId="20577"/>
          <ac:spMkLst>
            <pc:docMk/>
            <pc:sldMk cId="1175366398" sldId="312"/>
            <ac:spMk id="3" creationId="{A277B882-CCC6-C949-A85B-8BF226CA1347}"/>
          </ac:spMkLst>
        </pc:spChg>
        <pc:spChg chg="mod">
          <ac:chgData name="Ryan SZE THO Kim Ming" userId="S::ryanszetho.2020@mqf.smu.edu.sg::b7fb6046-72a6-4f5b-80e7-25dc6306c1e7" providerId="AD" clId="Web-{24B181AB-6760-C5A6-0765-4DEEA4A89DBF}" dt="2021-07-07T12:53:40.375" v="64" actId="1076"/>
          <ac:spMkLst>
            <pc:docMk/>
            <pc:sldMk cId="1175366398" sldId="312"/>
            <ac:spMk id="6" creationId="{072BD495-AA11-3247-934F-AB7BB1EAD30C}"/>
          </ac:spMkLst>
        </pc:spChg>
      </pc:sldChg>
      <pc:sldChg chg="modSp">
        <pc:chgData name="Ryan SZE THO Kim Ming" userId="S::ryanszetho.2020@mqf.smu.edu.sg::b7fb6046-72a6-4f5b-80e7-25dc6306c1e7" providerId="AD" clId="Web-{24B181AB-6760-C5A6-0765-4DEEA4A89DBF}" dt="2021-07-07T12:58:23.882" v="93" actId="1076"/>
        <pc:sldMkLst>
          <pc:docMk/>
          <pc:sldMk cId="1276215216" sldId="314"/>
        </pc:sldMkLst>
        <pc:spChg chg="mod">
          <ac:chgData name="Ryan SZE THO Kim Ming" userId="S::ryanszetho.2020@mqf.smu.edu.sg::b7fb6046-72a6-4f5b-80e7-25dc6306c1e7" providerId="AD" clId="Web-{24B181AB-6760-C5A6-0765-4DEEA4A89DBF}" dt="2021-07-07T12:48:47.087" v="5" actId="20577"/>
          <ac:spMkLst>
            <pc:docMk/>
            <pc:sldMk cId="1276215216" sldId="314"/>
            <ac:spMk id="3" creationId="{30C0381F-815C-C844-9E59-15CF63164CC6}"/>
          </ac:spMkLst>
        </pc:spChg>
        <pc:spChg chg="mod">
          <ac:chgData name="Ryan SZE THO Kim Ming" userId="S::ryanszetho.2020@mqf.smu.edu.sg::b7fb6046-72a6-4f5b-80e7-25dc6306c1e7" providerId="AD" clId="Web-{24B181AB-6760-C5A6-0765-4DEEA4A89DBF}" dt="2021-07-07T12:58:23.882" v="93" actId="1076"/>
          <ac:spMkLst>
            <pc:docMk/>
            <pc:sldMk cId="1276215216" sldId="314"/>
            <ac:spMk id="5" creationId="{23CB495E-19E8-414C-BDCD-3967DD7A543E}"/>
          </ac:spMkLst>
        </pc:spChg>
      </pc:sldChg>
      <pc:sldChg chg="modSp">
        <pc:chgData name="Ryan SZE THO Kim Ming" userId="S::ryanszetho.2020@mqf.smu.edu.sg::b7fb6046-72a6-4f5b-80e7-25dc6306c1e7" providerId="AD" clId="Web-{24B181AB-6760-C5A6-0765-4DEEA4A89DBF}" dt="2021-07-07T12:50:28.543" v="25" actId="20577"/>
        <pc:sldMkLst>
          <pc:docMk/>
          <pc:sldMk cId="1413614885" sldId="316"/>
        </pc:sldMkLst>
        <pc:spChg chg="mod">
          <ac:chgData name="Ryan SZE THO Kim Ming" userId="S::ryanszetho.2020@mqf.smu.edu.sg::b7fb6046-72a6-4f5b-80e7-25dc6306c1e7" providerId="AD" clId="Web-{24B181AB-6760-C5A6-0765-4DEEA4A89DBF}" dt="2021-07-07T12:48:49.900" v="6" actId="20577"/>
          <ac:spMkLst>
            <pc:docMk/>
            <pc:sldMk cId="1413614885" sldId="316"/>
            <ac:spMk id="3" creationId="{E5C93640-E47F-D04F-9FE9-6F84E2FF9CEC}"/>
          </ac:spMkLst>
        </pc:spChg>
        <pc:spChg chg="mod">
          <ac:chgData name="Ryan SZE THO Kim Ming" userId="S::ryanszetho.2020@mqf.smu.edu.sg::b7fb6046-72a6-4f5b-80e7-25dc6306c1e7" providerId="AD" clId="Web-{24B181AB-6760-C5A6-0765-4DEEA4A89DBF}" dt="2021-07-07T12:50:28.543" v="25" actId="20577"/>
          <ac:spMkLst>
            <pc:docMk/>
            <pc:sldMk cId="1413614885" sldId="316"/>
            <ac:spMk id="5" creationId="{23C519FD-0F64-0F41-80FF-BDC37E6D26D9}"/>
          </ac:spMkLst>
        </pc:spChg>
      </pc:sldChg>
      <pc:sldChg chg="modSp">
        <pc:chgData name="Ryan SZE THO Kim Ming" userId="S::ryanszetho.2020@mqf.smu.edu.sg::b7fb6046-72a6-4f5b-80e7-25dc6306c1e7" providerId="AD" clId="Web-{24B181AB-6760-C5A6-0765-4DEEA4A89DBF}" dt="2021-07-07T12:51:34.810" v="37" actId="20577"/>
        <pc:sldMkLst>
          <pc:docMk/>
          <pc:sldMk cId="2875089759" sldId="317"/>
        </pc:sldMkLst>
        <pc:spChg chg="mod">
          <ac:chgData name="Ryan SZE THO Kim Ming" userId="S::ryanszetho.2020@mqf.smu.edu.sg::b7fb6046-72a6-4f5b-80e7-25dc6306c1e7" providerId="AD" clId="Web-{24B181AB-6760-C5A6-0765-4DEEA4A89DBF}" dt="2021-07-07T12:48:41.072" v="3" actId="20577"/>
          <ac:spMkLst>
            <pc:docMk/>
            <pc:sldMk cId="2875089759" sldId="317"/>
            <ac:spMk id="3" creationId="{30C0381F-815C-C844-9E59-15CF63164CC6}"/>
          </ac:spMkLst>
        </pc:spChg>
        <pc:spChg chg="mod">
          <ac:chgData name="Ryan SZE THO Kim Ming" userId="S::ryanszetho.2020@mqf.smu.edu.sg::b7fb6046-72a6-4f5b-80e7-25dc6306c1e7" providerId="AD" clId="Web-{24B181AB-6760-C5A6-0765-4DEEA4A89DBF}" dt="2021-07-07T12:51:34.810" v="37" actId="20577"/>
          <ac:spMkLst>
            <pc:docMk/>
            <pc:sldMk cId="2875089759" sldId="317"/>
            <ac:spMk id="5" creationId="{23CB495E-19E8-414C-BDCD-3967DD7A543E}"/>
          </ac:spMkLst>
        </pc:spChg>
      </pc:sldChg>
      <pc:sldChg chg="modSp">
        <pc:chgData name="Ryan SZE THO Kim Ming" userId="S::ryanszetho.2020@mqf.smu.edu.sg::b7fb6046-72a6-4f5b-80e7-25dc6306c1e7" providerId="AD" clId="Web-{24B181AB-6760-C5A6-0765-4DEEA4A89DBF}" dt="2021-07-07T12:58:15.006" v="92" actId="1076"/>
        <pc:sldMkLst>
          <pc:docMk/>
          <pc:sldMk cId="3427432104" sldId="318"/>
        </pc:sldMkLst>
        <pc:spChg chg="mod">
          <ac:chgData name="Ryan SZE THO Kim Ming" userId="S::ryanszetho.2020@mqf.smu.edu.sg::b7fb6046-72a6-4f5b-80e7-25dc6306c1e7" providerId="AD" clId="Web-{24B181AB-6760-C5A6-0765-4DEEA4A89DBF}" dt="2021-07-07T12:48:38.915" v="2" actId="20577"/>
          <ac:spMkLst>
            <pc:docMk/>
            <pc:sldMk cId="3427432104" sldId="318"/>
            <ac:spMk id="8" creationId="{7156CCC8-E834-F347-8030-259C8E24B0DC}"/>
          </ac:spMkLst>
        </pc:spChg>
        <pc:spChg chg="mod">
          <ac:chgData name="Ryan SZE THO Kim Ming" userId="S::ryanszetho.2020@mqf.smu.edu.sg::b7fb6046-72a6-4f5b-80e7-25dc6306c1e7" providerId="AD" clId="Web-{24B181AB-6760-C5A6-0765-4DEEA4A89DBF}" dt="2021-07-07T12:58:15.006" v="92" actId="1076"/>
          <ac:spMkLst>
            <pc:docMk/>
            <pc:sldMk cId="3427432104" sldId="318"/>
            <ac:spMk id="10" creationId="{8C9D867F-4416-C14F-BEB3-BAE936D1A9FD}"/>
          </ac:spMkLst>
        </pc:spChg>
      </pc:sldChg>
      <pc:sldChg chg="modSp">
        <pc:chgData name="Ryan SZE THO Kim Ming" userId="S::ryanszetho.2020@mqf.smu.edu.sg::b7fb6046-72a6-4f5b-80e7-25dc6306c1e7" providerId="AD" clId="Web-{24B181AB-6760-C5A6-0765-4DEEA4A89DBF}" dt="2021-07-07T12:53:01.281" v="50" actId="20577"/>
        <pc:sldMkLst>
          <pc:docMk/>
          <pc:sldMk cId="1199611451" sldId="320"/>
        </pc:sldMkLst>
        <pc:spChg chg="mod">
          <ac:chgData name="Ryan SZE THO Kim Ming" userId="S::ryanszetho.2020@mqf.smu.edu.sg::b7fb6046-72a6-4f5b-80e7-25dc6306c1e7" providerId="AD" clId="Web-{24B181AB-6760-C5A6-0765-4DEEA4A89DBF}" dt="2021-07-07T12:53:01.281" v="50" actId="20577"/>
          <ac:spMkLst>
            <pc:docMk/>
            <pc:sldMk cId="1199611451" sldId="320"/>
            <ac:spMk id="3" creationId="{A277B882-CCC6-C949-A85B-8BF226CA1347}"/>
          </ac:spMkLst>
        </pc:spChg>
      </pc:sldChg>
      <pc:sldChg chg="modSp">
        <pc:chgData name="Ryan SZE THO Kim Ming" userId="S::ryanszetho.2020@mqf.smu.edu.sg::b7fb6046-72a6-4f5b-80e7-25dc6306c1e7" providerId="AD" clId="Web-{24B181AB-6760-C5A6-0765-4DEEA4A89DBF}" dt="2021-07-07T12:53:10.671" v="52" actId="20577"/>
        <pc:sldMkLst>
          <pc:docMk/>
          <pc:sldMk cId="2137287193" sldId="321"/>
        </pc:sldMkLst>
        <pc:spChg chg="mod">
          <ac:chgData name="Ryan SZE THO Kim Ming" userId="S::ryanszetho.2020@mqf.smu.edu.sg::b7fb6046-72a6-4f5b-80e7-25dc6306c1e7" providerId="AD" clId="Web-{24B181AB-6760-C5A6-0765-4DEEA4A89DBF}" dt="2021-07-07T12:53:10.671" v="52" actId="20577"/>
          <ac:spMkLst>
            <pc:docMk/>
            <pc:sldMk cId="2137287193" sldId="321"/>
            <ac:spMk id="3" creationId="{A277B882-CCC6-C949-A85B-8BF226CA1347}"/>
          </ac:spMkLst>
        </pc:spChg>
        <pc:spChg chg="mod">
          <ac:chgData name="Ryan SZE THO Kim Ming" userId="S::ryanszetho.2020@mqf.smu.edu.sg::b7fb6046-72a6-4f5b-80e7-25dc6306c1e7" providerId="AD" clId="Web-{24B181AB-6760-C5A6-0765-4DEEA4A89DBF}" dt="2021-07-07T12:53:09.250" v="51" actId="14100"/>
          <ac:spMkLst>
            <pc:docMk/>
            <pc:sldMk cId="2137287193" sldId="321"/>
            <ac:spMk id="19" creationId="{60E6FD62-86DA-0347-B598-496192BCAB5F}"/>
          </ac:spMkLst>
        </pc:spChg>
      </pc:sldChg>
    </pc:docChg>
  </pc:docChgLst>
  <pc:docChgLst>
    <pc:chgData name="Ryan SZE THO Kim Ming" userId="S::ryanszetho.2020@mqf.smu.edu.sg::b7fb6046-72a6-4f5b-80e7-25dc6306c1e7" providerId="AD" clId="Web-{3FF48F1D-B221-5FF3-3BDA-305AAC2A32C6}"/>
    <pc:docChg chg="addSld delSld sldOrd">
      <pc:chgData name="Ryan SZE THO Kim Ming" userId="S::ryanszetho.2020@mqf.smu.edu.sg::b7fb6046-72a6-4f5b-80e7-25dc6306c1e7" providerId="AD" clId="Web-{3FF48F1D-B221-5FF3-3BDA-305AAC2A32C6}" dt="2021-07-08T10:57:58.031" v="14"/>
      <pc:docMkLst>
        <pc:docMk/>
      </pc:docMkLst>
      <pc:sldChg chg="del">
        <pc:chgData name="Ryan SZE THO Kim Ming" userId="S::ryanszetho.2020@mqf.smu.edu.sg::b7fb6046-72a6-4f5b-80e7-25dc6306c1e7" providerId="AD" clId="Web-{3FF48F1D-B221-5FF3-3BDA-305AAC2A32C6}" dt="2021-07-08T10:57:58.031" v="14"/>
        <pc:sldMkLst>
          <pc:docMk/>
          <pc:sldMk cId="4204401560" sldId="308"/>
        </pc:sldMkLst>
      </pc:sldChg>
      <pc:sldChg chg="del">
        <pc:chgData name="Ryan SZE THO Kim Ming" userId="S::ryanszetho.2020@mqf.smu.edu.sg::b7fb6046-72a6-4f5b-80e7-25dc6306c1e7" providerId="AD" clId="Web-{3FF48F1D-B221-5FF3-3BDA-305AAC2A32C6}" dt="2021-07-08T10:57:43.874" v="11"/>
        <pc:sldMkLst>
          <pc:docMk/>
          <pc:sldMk cId="1199611451" sldId="320"/>
        </pc:sldMkLst>
      </pc:sldChg>
      <pc:sldChg chg="new del">
        <pc:chgData name="Ryan SZE THO Kim Ming" userId="S::ryanszetho.2020@mqf.smu.edu.sg::b7fb6046-72a6-4f5b-80e7-25dc6306c1e7" providerId="AD" clId="Web-{3FF48F1D-B221-5FF3-3BDA-305AAC2A32C6}" dt="2021-07-08T10:56:29.732" v="1"/>
        <pc:sldMkLst>
          <pc:docMk/>
          <pc:sldMk cId="1534143025" sldId="323"/>
        </pc:sldMkLst>
      </pc:sldChg>
      <pc:sldChg chg="new del">
        <pc:chgData name="Ryan SZE THO Kim Ming" userId="S::ryanszetho.2020@mqf.smu.edu.sg::b7fb6046-72a6-4f5b-80e7-25dc6306c1e7" providerId="AD" clId="Web-{3FF48F1D-B221-5FF3-3BDA-305AAC2A32C6}" dt="2021-07-08T10:56:52.576" v="5"/>
        <pc:sldMkLst>
          <pc:docMk/>
          <pc:sldMk cId="1865041999" sldId="323"/>
        </pc:sldMkLst>
      </pc:sldChg>
      <pc:sldChg chg="new del">
        <pc:chgData name="Ryan SZE THO Kim Ming" userId="S::ryanszetho.2020@mqf.smu.edu.sg::b7fb6046-72a6-4f5b-80e7-25dc6306c1e7" providerId="AD" clId="Web-{3FF48F1D-B221-5FF3-3BDA-305AAC2A32C6}" dt="2021-07-08T10:57:12.077" v="6"/>
        <pc:sldMkLst>
          <pc:docMk/>
          <pc:sldMk cId="1649875474" sldId="324"/>
        </pc:sldMkLst>
      </pc:sldChg>
      <pc:sldChg chg="add">
        <pc:chgData name="Ryan SZE THO Kim Ming" userId="S::ryanszetho.2020@mqf.smu.edu.sg::b7fb6046-72a6-4f5b-80e7-25dc6306c1e7" providerId="AD" clId="Web-{3FF48F1D-B221-5FF3-3BDA-305AAC2A32C6}" dt="2021-07-08T10:56:50.967" v="4"/>
        <pc:sldMkLst>
          <pc:docMk/>
          <pc:sldMk cId="2356105992" sldId="325"/>
        </pc:sldMkLst>
      </pc:sldChg>
      <pc:sldChg chg="new del">
        <pc:chgData name="Ryan SZE THO Kim Ming" userId="S::ryanszetho.2020@mqf.smu.edu.sg::b7fb6046-72a6-4f5b-80e7-25dc6306c1e7" providerId="AD" clId="Web-{3FF48F1D-B221-5FF3-3BDA-305AAC2A32C6}" dt="2021-07-08T10:57:25.671" v="9"/>
        <pc:sldMkLst>
          <pc:docMk/>
          <pc:sldMk cId="2002591447" sldId="326"/>
        </pc:sldMkLst>
      </pc:sldChg>
      <pc:sldChg chg="add ord">
        <pc:chgData name="Ryan SZE THO Kim Ming" userId="S::ryanszetho.2020@mqf.smu.edu.sg::b7fb6046-72a6-4f5b-80e7-25dc6306c1e7" providerId="AD" clId="Web-{3FF48F1D-B221-5FF3-3BDA-305AAC2A32C6}" dt="2021-07-08T10:57:31.546" v="10"/>
        <pc:sldMkLst>
          <pc:docMk/>
          <pc:sldMk cId="3836907538" sldId="327"/>
        </pc:sldMkLst>
      </pc:sldChg>
      <pc:sldChg chg="add ord">
        <pc:chgData name="Ryan SZE THO Kim Ming" userId="S::ryanszetho.2020@mqf.smu.edu.sg::b7fb6046-72a6-4f5b-80e7-25dc6306c1e7" providerId="AD" clId="Web-{3FF48F1D-B221-5FF3-3BDA-305AAC2A32C6}" dt="2021-07-08T10:57:49.468" v="13"/>
        <pc:sldMkLst>
          <pc:docMk/>
          <pc:sldMk cId="3852841162" sldId="328"/>
        </pc:sldMkLst>
      </pc:sldChg>
    </pc:docChg>
  </pc:docChgLst>
  <pc:docChgLst>
    <pc:chgData name="Ryan SZE THO Kim Ming" userId="S::ryanszetho.2020@mqf.smu.edu.sg::b7fb6046-72a6-4f5b-80e7-25dc6306c1e7" providerId="AD" clId="Web-{3EEA94FA-CE2D-4304-10A0-52B5BCFD466F}"/>
    <pc:docChg chg="modSld">
      <pc:chgData name="Ryan SZE THO Kim Ming" userId="S::ryanszetho.2020@mqf.smu.edu.sg::b7fb6046-72a6-4f5b-80e7-25dc6306c1e7" providerId="AD" clId="Web-{3EEA94FA-CE2D-4304-10A0-52B5BCFD466F}" dt="2021-07-07T13:56:05.729" v="7" actId="14100"/>
      <pc:docMkLst>
        <pc:docMk/>
      </pc:docMkLst>
      <pc:sldChg chg="modSp">
        <pc:chgData name="Ryan SZE THO Kim Ming" userId="S::ryanszetho.2020@mqf.smu.edu.sg::b7fb6046-72a6-4f5b-80e7-25dc6306c1e7" providerId="AD" clId="Web-{3EEA94FA-CE2D-4304-10A0-52B5BCFD466F}" dt="2021-07-07T13:56:05.729" v="7" actId="14100"/>
        <pc:sldMkLst>
          <pc:docMk/>
          <pc:sldMk cId="2463497770" sldId="311"/>
        </pc:sldMkLst>
        <pc:spChg chg="mod">
          <ac:chgData name="Ryan SZE THO Kim Ming" userId="S::ryanszetho.2020@mqf.smu.edu.sg::b7fb6046-72a6-4f5b-80e7-25dc6306c1e7" providerId="AD" clId="Web-{3EEA94FA-CE2D-4304-10A0-52B5BCFD466F}" dt="2021-07-07T13:56:05.729" v="7" actId="14100"/>
          <ac:spMkLst>
            <pc:docMk/>
            <pc:sldMk cId="2463497770" sldId="311"/>
            <ac:spMk id="12" creationId="{17F3F4F2-97AE-9B43-88A1-E016ADC49459}"/>
          </ac:spMkLst>
        </pc:spChg>
      </pc:sldChg>
      <pc:sldChg chg="modSp">
        <pc:chgData name="Ryan SZE THO Kim Ming" userId="S::ryanszetho.2020@mqf.smu.edu.sg::b7fb6046-72a6-4f5b-80e7-25dc6306c1e7" providerId="AD" clId="Web-{3EEA94FA-CE2D-4304-10A0-52B5BCFD466F}" dt="2021-07-07T13:56:01.010" v="4" actId="14100"/>
        <pc:sldMkLst>
          <pc:docMk/>
          <pc:sldMk cId="1851454396" sldId="322"/>
        </pc:sldMkLst>
        <pc:spChg chg="mod">
          <ac:chgData name="Ryan SZE THO Kim Ming" userId="S::ryanszetho.2020@mqf.smu.edu.sg::b7fb6046-72a6-4f5b-80e7-25dc6306c1e7" providerId="AD" clId="Web-{3EEA94FA-CE2D-4304-10A0-52B5BCFD466F}" dt="2021-07-07T13:56:01.010" v="4" actId="14100"/>
          <ac:spMkLst>
            <pc:docMk/>
            <pc:sldMk cId="1851454396" sldId="322"/>
            <ac:spMk id="9" creationId="{8991248A-03F6-A845-A602-0C541C13514A}"/>
          </ac:spMkLst>
        </pc:spChg>
      </pc:sldChg>
    </pc:docChg>
  </pc:docChgLst>
  <pc:docChgLst>
    <pc:chgData name="Ryan SZE THO Kim Ming" userId="S::ryanszetho.2020@mqf.smu.edu.sg::b7fb6046-72a6-4f5b-80e7-25dc6306c1e7" providerId="AD" clId="Web-{BD4BC3F6-4A3C-3355-B418-2E44945C935E}"/>
    <pc:docChg chg="modSld">
      <pc:chgData name="Ryan SZE THO Kim Ming" userId="S::ryanszetho.2020@mqf.smu.edu.sg::b7fb6046-72a6-4f5b-80e7-25dc6306c1e7" providerId="AD" clId="Web-{BD4BC3F6-4A3C-3355-B418-2E44945C935E}" dt="2021-07-08T15:05:18.583" v="9" actId="1076"/>
      <pc:docMkLst>
        <pc:docMk/>
      </pc:docMkLst>
      <pc:sldChg chg="modSp">
        <pc:chgData name="Ryan SZE THO Kim Ming" userId="S::ryanszetho.2020@mqf.smu.edu.sg::b7fb6046-72a6-4f5b-80e7-25dc6306c1e7" providerId="AD" clId="Web-{BD4BC3F6-4A3C-3355-B418-2E44945C935E}" dt="2021-07-08T15:05:18.583" v="9" actId="1076"/>
        <pc:sldMkLst>
          <pc:docMk/>
          <pc:sldMk cId="1413614885" sldId="316"/>
        </pc:sldMkLst>
        <pc:spChg chg="mod">
          <ac:chgData name="Ryan SZE THO Kim Ming" userId="S::ryanszetho.2020@mqf.smu.edu.sg::b7fb6046-72a6-4f5b-80e7-25dc6306c1e7" providerId="AD" clId="Web-{BD4BC3F6-4A3C-3355-B418-2E44945C935E}" dt="2021-07-08T15:05:18.583" v="9" actId="1076"/>
          <ac:spMkLst>
            <pc:docMk/>
            <pc:sldMk cId="1413614885" sldId="316"/>
            <ac:spMk id="7" creationId="{D046D113-4078-4D41-941C-C6817E704353}"/>
          </ac:spMkLst>
        </pc:spChg>
        <pc:spChg chg="mod">
          <ac:chgData name="Ryan SZE THO Kim Ming" userId="S::ryanszetho.2020@mqf.smu.edu.sg::b7fb6046-72a6-4f5b-80e7-25dc6306c1e7" providerId="AD" clId="Web-{BD4BC3F6-4A3C-3355-B418-2E44945C935E}" dt="2021-07-08T15:05:13.739" v="8" actId="20577"/>
          <ac:spMkLst>
            <pc:docMk/>
            <pc:sldMk cId="1413614885" sldId="316"/>
            <ac:spMk id="11" creationId="{21F4C5D4-B505-47A0-8325-6E3B48826D8C}"/>
          </ac:spMkLst>
        </pc:spChg>
      </pc:sldChg>
    </pc:docChg>
  </pc:docChgLst>
  <pc:docChgLst>
    <pc:chgData name="Ryan SZE THO Kim Ming" userId="S::ryanszetho.2020@mqf.smu.edu.sg::b7fb6046-72a6-4f5b-80e7-25dc6306c1e7" providerId="AD" clId="Web-{A0A24FCA-4C74-9798-15E9-497941AFAD34}"/>
    <pc:docChg chg="modSld">
      <pc:chgData name="Ryan SZE THO Kim Ming" userId="S::ryanszetho.2020@mqf.smu.edu.sg::b7fb6046-72a6-4f5b-80e7-25dc6306c1e7" providerId="AD" clId="Web-{A0A24FCA-4C74-9798-15E9-497941AFAD34}" dt="2021-07-07T10:10:18.146" v="11" actId="1076"/>
      <pc:docMkLst>
        <pc:docMk/>
      </pc:docMkLst>
      <pc:sldChg chg="addSp delSp modSp">
        <pc:chgData name="Ryan SZE THO Kim Ming" userId="S::ryanszetho.2020@mqf.smu.edu.sg::b7fb6046-72a6-4f5b-80e7-25dc6306c1e7" providerId="AD" clId="Web-{A0A24FCA-4C74-9798-15E9-497941AFAD34}" dt="2021-07-07T10:10:18.146" v="11" actId="1076"/>
        <pc:sldMkLst>
          <pc:docMk/>
          <pc:sldMk cId="2902537327" sldId="292"/>
        </pc:sldMkLst>
        <pc:picChg chg="del">
          <ac:chgData name="Ryan SZE THO Kim Ming" userId="S::ryanszetho.2020@mqf.smu.edu.sg::b7fb6046-72a6-4f5b-80e7-25dc6306c1e7" providerId="AD" clId="Web-{A0A24FCA-4C74-9798-15E9-497941AFAD34}" dt="2021-07-07T10:09:10.254" v="0"/>
          <ac:picMkLst>
            <pc:docMk/>
            <pc:sldMk cId="2902537327" sldId="292"/>
            <ac:picMk id="6" creationId="{7C9620D5-2DC1-42E2-BCDE-7D885B788BC0}"/>
          </ac:picMkLst>
        </pc:picChg>
        <pc:picChg chg="del">
          <ac:chgData name="Ryan SZE THO Kim Ming" userId="S::ryanszetho.2020@mqf.smu.edu.sg::b7fb6046-72a6-4f5b-80e7-25dc6306c1e7" providerId="AD" clId="Web-{A0A24FCA-4C74-9798-15E9-497941AFAD34}" dt="2021-07-07T10:09:27.130" v="3"/>
          <ac:picMkLst>
            <pc:docMk/>
            <pc:sldMk cId="2902537327" sldId="292"/>
            <ac:picMk id="8" creationId="{F642CB80-8EBC-44CE-891A-27098E214F69}"/>
          </ac:picMkLst>
        </pc:picChg>
        <pc:picChg chg="add mod">
          <ac:chgData name="Ryan SZE THO Kim Ming" userId="S::ryanszetho.2020@mqf.smu.edu.sg::b7fb6046-72a6-4f5b-80e7-25dc6306c1e7" providerId="AD" clId="Web-{A0A24FCA-4C74-9798-15E9-497941AFAD34}" dt="2021-07-07T10:09:14.505" v="2" actId="1076"/>
          <ac:picMkLst>
            <pc:docMk/>
            <pc:sldMk cId="2902537327" sldId="292"/>
            <ac:picMk id="9" creationId="{8E5177FE-8705-4F47-BD52-B11504139B7B}"/>
          </ac:picMkLst>
        </pc:picChg>
        <pc:picChg chg="add del mod">
          <ac:chgData name="Ryan SZE THO Kim Ming" userId="S::ryanszetho.2020@mqf.smu.edu.sg::b7fb6046-72a6-4f5b-80e7-25dc6306c1e7" providerId="AD" clId="Web-{A0A24FCA-4C74-9798-15E9-497941AFAD34}" dt="2021-07-07T10:09:44.896" v="6"/>
          <ac:picMkLst>
            <pc:docMk/>
            <pc:sldMk cId="2902537327" sldId="292"/>
            <ac:picMk id="10" creationId="{B4867180-34BF-48BE-817F-52F1B653C9B1}"/>
          </ac:picMkLst>
        </pc:picChg>
        <pc:picChg chg="add mod">
          <ac:chgData name="Ryan SZE THO Kim Ming" userId="S::ryanszetho.2020@mqf.smu.edu.sg::b7fb6046-72a6-4f5b-80e7-25dc6306c1e7" providerId="AD" clId="Web-{A0A24FCA-4C74-9798-15E9-497941AFAD34}" dt="2021-07-07T10:09:48.130" v="8" actId="1076"/>
          <ac:picMkLst>
            <pc:docMk/>
            <pc:sldMk cId="2902537327" sldId="292"/>
            <ac:picMk id="14" creationId="{3E92901C-D4F2-4273-A5AC-3572DFBC8CAC}"/>
          </ac:picMkLst>
        </pc:picChg>
        <pc:picChg chg="del">
          <ac:chgData name="Ryan SZE THO Kim Ming" userId="S::ryanszetho.2020@mqf.smu.edu.sg::b7fb6046-72a6-4f5b-80e7-25dc6306c1e7" providerId="AD" clId="Web-{A0A24FCA-4C74-9798-15E9-497941AFAD34}" dt="2021-07-07T10:10:14.991" v="9"/>
          <ac:picMkLst>
            <pc:docMk/>
            <pc:sldMk cId="2902537327" sldId="292"/>
            <ac:picMk id="15" creationId="{2B7199A4-6B2B-43B4-9904-6CBEFBE1EC6F}"/>
          </ac:picMkLst>
        </pc:picChg>
        <pc:picChg chg="add mod">
          <ac:chgData name="Ryan SZE THO Kim Ming" userId="S::ryanszetho.2020@mqf.smu.edu.sg::b7fb6046-72a6-4f5b-80e7-25dc6306c1e7" providerId="AD" clId="Web-{A0A24FCA-4C74-9798-15E9-497941AFAD34}" dt="2021-07-07T10:10:18.146" v="11" actId="1076"/>
          <ac:picMkLst>
            <pc:docMk/>
            <pc:sldMk cId="2902537327" sldId="292"/>
            <ac:picMk id="17" creationId="{5DCEF3A7-D51B-44FD-822F-403C0E5D59CA}"/>
          </ac:picMkLst>
        </pc:picChg>
      </pc:sldChg>
    </pc:docChg>
  </pc:docChgLst>
  <pc:docChgLst>
    <pc:chgData name="GU Jiaying" userId="f1de6e1a-a00a-4afa-9667-a65473937486" providerId="ADAL" clId="{8F12BB47-9B04-914C-B9DB-78B4C02689EA}"/>
    <pc:docChg chg="undo custSel addSld delSld modSld sldOrd">
      <pc:chgData name="GU Jiaying" userId="f1de6e1a-a00a-4afa-9667-a65473937486" providerId="ADAL" clId="{8F12BB47-9B04-914C-B9DB-78B4C02689EA}" dt="2021-07-07T15:25:05.037" v="686" actId="1076"/>
      <pc:docMkLst>
        <pc:docMk/>
      </pc:docMkLst>
      <pc:sldChg chg="addSp delSp modSp mod">
        <pc:chgData name="GU Jiaying" userId="f1de6e1a-a00a-4afa-9667-a65473937486" providerId="ADAL" clId="{8F12BB47-9B04-914C-B9DB-78B4C02689EA}" dt="2021-07-07T04:18:30.089" v="417" actId="20577"/>
        <pc:sldMkLst>
          <pc:docMk/>
          <pc:sldMk cId="1361589318" sldId="300"/>
        </pc:sldMkLst>
        <pc:spChg chg="mod">
          <ac:chgData name="GU Jiaying" userId="f1de6e1a-a00a-4afa-9667-a65473937486" providerId="ADAL" clId="{8F12BB47-9B04-914C-B9DB-78B4C02689EA}" dt="2021-07-07T04:18:30.089" v="417" actId="20577"/>
          <ac:spMkLst>
            <pc:docMk/>
            <pc:sldMk cId="1361589318" sldId="300"/>
            <ac:spMk id="10" creationId="{8C9D867F-4416-C14F-BEB3-BAE936D1A9FD}"/>
          </ac:spMkLst>
        </pc:spChg>
        <pc:spChg chg="add mod">
          <ac:chgData name="GU Jiaying" userId="f1de6e1a-a00a-4afa-9667-a65473937486" providerId="ADAL" clId="{8F12BB47-9B04-914C-B9DB-78B4C02689EA}" dt="2021-07-07T04:06:31.858" v="234" actId="1076"/>
          <ac:spMkLst>
            <pc:docMk/>
            <pc:sldMk cId="1361589318" sldId="300"/>
            <ac:spMk id="19" creationId="{FFF82097-6E73-8441-8038-C9BE95D3D0FF}"/>
          </ac:spMkLst>
        </pc:spChg>
        <pc:spChg chg="add del mod">
          <ac:chgData name="GU Jiaying" userId="f1de6e1a-a00a-4afa-9667-a65473937486" providerId="ADAL" clId="{8F12BB47-9B04-914C-B9DB-78B4C02689EA}" dt="2021-07-07T04:06:44.273" v="236" actId="478"/>
          <ac:spMkLst>
            <pc:docMk/>
            <pc:sldMk cId="1361589318" sldId="300"/>
            <ac:spMk id="21" creationId="{A02A7B41-6BF6-644F-BB7D-6BC9CA546655}"/>
          </ac:spMkLst>
        </pc:spChg>
        <pc:spChg chg="add del mod">
          <ac:chgData name="GU Jiaying" userId="f1de6e1a-a00a-4afa-9667-a65473937486" providerId="ADAL" clId="{8F12BB47-9B04-914C-B9DB-78B4C02689EA}" dt="2021-07-07T04:07:13.703" v="248" actId="478"/>
          <ac:spMkLst>
            <pc:docMk/>
            <pc:sldMk cId="1361589318" sldId="300"/>
            <ac:spMk id="23" creationId="{E4AFF2E3-372D-5C4D-AE75-363C43A415BF}"/>
          </ac:spMkLst>
        </pc:spChg>
        <pc:spChg chg="add mod">
          <ac:chgData name="GU Jiaying" userId="f1de6e1a-a00a-4afa-9667-a65473937486" providerId="ADAL" clId="{8F12BB47-9B04-914C-B9DB-78B4C02689EA}" dt="2021-07-07T04:12:22.622" v="317" actId="1076"/>
          <ac:spMkLst>
            <pc:docMk/>
            <pc:sldMk cId="1361589318" sldId="300"/>
            <ac:spMk id="24" creationId="{62D2032A-6A2A-AB49-A437-62845E86CEEB}"/>
          </ac:spMkLst>
        </pc:spChg>
        <pc:spChg chg="add mod">
          <ac:chgData name="GU Jiaying" userId="f1de6e1a-a00a-4afa-9667-a65473937486" providerId="ADAL" clId="{8F12BB47-9B04-914C-B9DB-78B4C02689EA}" dt="2021-07-07T04:13:25.640" v="337" actId="1076"/>
          <ac:spMkLst>
            <pc:docMk/>
            <pc:sldMk cId="1361589318" sldId="300"/>
            <ac:spMk id="25" creationId="{30C2049E-8BAD-504B-A5DA-AD904B7F8D72}"/>
          </ac:spMkLst>
        </pc:spChg>
        <pc:spChg chg="add mod">
          <ac:chgData name="GU Jiaying" userId="f1de6e1a-a00a-4afa-9667-a65473937486" providerId="ADAL" clId="{8F12BB47-9B04-914C-B9DB-78B4C02689EA}" dt="2021-07-07T04:13:55.748" v="357" actId="1076"/>
          <ac:spMkLst>
            <pc:docMk/>
            <pc:sldMk cId="1361589318" sldId="300"/>
            <ac:spMk id="27" creationId="{D534FC27-9143-2A4A-950C-F17A65627757}"/>
          </ac:spMkLst>
        </pc:spChg>
        <pc:spChg chg="add mod">
          <ac:chgData name="GU Jiaying" userId="f1de6e1a-a00a-4afa-9667-a65473937486" providerId="ADAL" clId="{8F12BB47-9B04-914C-B9DB-78B4C02689EA}" dt="2021-07-07T04:14:33.528" v="383" actId="1076"/>
          <ac:spMkLst>
            <pc:docMk/>
            <pc:sldMk cId="1361589318" sldId="300"/>
            <ac:spMk id="28" creationId="{F55E986E-DD73-744A-8852-D10B20EB1797}"/>
          </ac:spMkLst>
        </pc:spChg>
        <pc:spChg chg="add mod">
          <ac:chgData name="GU Jiaying" userId="f1de6e1a-a00a-4afa-9667-a65473937486" providerId="ADAL" clId="{8F12BB47-9B04-914C-B9DB-78B4C02689EA}" dt="2021-07-07T04:07:05.178" v="246" actId="20577"/>
          <ac:spMkLst>
            <pc:docMk/>
            <pc:sldMk cId="1361589318" sldId="300"/>
            <ac:spMk id="32" creationId="{F99FA5FB-FBCF-4F4E-B0B0-754D56906D3F}"/>
          </ac:spMkLst>
        </pc:spChg>
        <pc:spChg chg="add mod">
          <ac:chgData name="GU Jiaying" userId="f1de6e1a-a00a-4afa-9667-a65473937486" providerId="ADAL" clId="{8F12BB47-9B04-914C-B9DB-78B4C02689EA}" dt="2021-07-07T04:07:42.787" v="278" actId="1076"/>
          <ac:spMkLst>
            <pc:docMk/>
            <pc:sldMk cId="1361589318" sldId="300"/>
            <ac:spMk id="33" creationId="{33AB64D6-7695-6949-8234-C1DB9382CAC9}"/>
          </ac:spMkLst>
        </pc:spChg>
        <pc:picChg chg="add mod">
          <ac:chgData name="GU Jiaying" userId="f1de6e1a-a00a-4afa-9667-a65473937486" providerId="ADAL" clId="{8F12BB47-9B04-914C-B9DB-78B4C02689EA}" dt="2021-07-07T04:10:32.766" v="285" actId="1076"/>
          <ac:picMkLst>
            <pc:docMk/>
            <pc:sldMk cId="1361589318" sldId="300"/>
            <ac:picMk id="4" creationId="{1E5B0F12-73FC-9E47-8A3B-682F75C95D83}"/>
          </ac:picMkLst>
        </pc:picChg>
        <pc:picChg chg="add mod">
          <ac:chgData name="GU Jiaying" userId="f1de6e1a-a00a-4afa-9667-a65473937486" providerId="ADAL" clId="{8F12BB47-9B04-914C-B9DB-78B4C02689EA}" dt="2021-07-07T04:11:03.663" v="289" actId="1076"/>
          <ac:picMkLst>
            <pc:docMk/>
            <pc:sldMk cId="1361589318" sldId="300"/>
            <ac:picMk id="7" creationId="{4E90A1DB-BADE-1A4E-B274-995208E7FDBD}"/>
          </ac:picMkLst>
        </pc:picChg>
        <pc:picChg chg="del">
          <ac:chgData name="GU Jiaying" userId="f1de6e1a-a00a-4afa-9667-a65473937486" providerId="ADAL" clId="{8F12BB47-9B04-914C-B9DB-78B4C02689EA}" dt="2021-07-07T04:05:53.632" v="210" actId="478"/>
          <ac:picMkLst>
            <pc:docMk/>
            <pc:sldMk cId="1361589318" sldId="300"/>
            <ac:picMk id="11" creationId="{76CFED43-70BD-384D-83AC-54EA9DAE1283}"/>
          </ac:picMkLst>
        </pc:picChg>
        <pc:picChg chg="del">
          <ac:chgData name="GU Jiaying" userId="f1de6e1a-a00a-4afa-9667-a65473937486" providerId="ADAL" clId="{8F12BB47-9B04-914C-B9DB-78B4C02689EA}" dt="2021-07-07T04:05:55.182" v="211" actId="478"/>
          <ac:picMkLst>
            <pc:docMk/>
            <pc:sldMk cId="1361589318" sldId="300"/>
            <ac:picMk id="12" creationId="{7078013E-93BF-BF4A-BF91-FC1DD5F18B5A}"/>
          </ac:picMkLst>
        </pc:picChg>
        <pc:picChg chg="del">
          <ac:chgData name="GU Jiaying" userId="f1de6e1a-a00a-4afa-9667-a65473937486" providerId="ADAL" clId="{8F12BB47-9B04-914C-B9DB-78B4C02689EA}" dt="2021-07-07T04:05:56.562" v="212" actId="478"/>
          <ac:picMkLst>
            <pc:docMk/>
            <pc:sldMk cId="1361589318" sldId="300"/>
            <ac:picMk id="13" creationId="{090384CF-5631-DF4F-909E-B288A445FD2A}"/>
          </ac:picMkLst>
        </pc:picChg>
        <pc:picChg chg="del">
          <ac:chgData name="GU Jiaying" userId="f1de6e1a-a00a-4afa-9667-a65473937486" providerId="ADAL" clId="{8F12BB47-9B04-914C-B9DB-78B4C02689EA}" dt="2021-07-07T04:05:59.287" v="214" actId="478"/>
          <ac:picMkLst>
            <pc:docMk/>
            <pc:sldMk cId="1361589318" sldId="300"/>
            <ac:picMk id="14" creationId="{10F0BCBF-1D8B-724E-A076-CFB2D805E5A0}"/>
          </ac:picMkLst>
        </pc:picChg>
        <pc:picChg chg="del">
          <ac:chgData name="GU Jiaying" userId="f1de6e1a-a00a-4afa-9667-a65473937486" providerId="ADAL" clId="{8F12BB47-9B04-914C-B9DB-78B4C02689EA}" dt="2021-07-07T04:06:00.571" v="215" actId="478"/>
          <ac:picMkLst>
            <pc:docMk/>
            <pc:sldMk cId="1361589318" sldId="300"/>
            <ac:picMk id="15" creationId="{5BB9CC04-BADC-0C48-9321-160EFCA3A21B}"/>
          </ac:picMkLst>
        </pc:picChg>
        <pc:picChg chg="del">
          <ac:chgData name="GU Jiaying" userId="f1de6e1a-a00a-4afa-9667-a65473937486" providerId="ADAL" clId="{8F12BB47-9B04-914C-B9DB-78B4C02689EA}" dt="2021-07-07T04:05:57.886" v="213" actId="478"/>
          <ac:picMkLst>
            <pc:docMk/>
            <pc:sldMk cId="1361589318" sldId="300"/>
            <ac:picMk id="16" creationId="{DEDCA127-46D5-5145-85AD-C5744365B6CD}"/>
          </ac:picMkLst>
        </pc:picChg>
        <pc:picChg chg="del">
          <ac:chgData name="GU Jiaying" userId="f1de6e1a-a00a-4afa-9667-a65473937486" providerId="ADAL" clId="{8F12BB47-9B04-914C-B9DB-78B4C02689EA}" dt="2021-07-07T04:06:01.790" v="216" actId="478"/>
          <ac:picMkLst>
            <pc:docMk/>
            <pc:sldMk cId="1361589318" sldId="300"/>
            <ac:picMk id="17" creationId="{1CB6CDFA-B0A0-F44D-AF28-9D2DF8660F70}"/>
          </ac:picMkLst>
        </pc:picChg>
        <pc:picChg chg="add del mod">
          <ac:chgData name="GU Jiaying" userId="f1de6e1a-a00a-4afa-9667-a65473937486" providerId="ADAL" clId="{8F12BB47-9B04-914C-B9DB-78B4C02689EA}" dt="2021-07-07T04:10:26.136" v="284" actId="478"/>
          <ac:picMkLst>
            <pc:docMk/>
            <pc:sldMk cId="1361589318" sldId="300"/>
            <ac:picMk id="18" creationId="{AF47B037-95EA-B04A-956F-DA5CBB0074FB}"/>
          </ac:picMkLst>
        </pc:picChg>
        <pc:picChg chg="add del mod">
          <ac:chgData name="GU Jiaying" userId="f1de6e1a-a00a-4afa-9667-a65473937486" providerId="ADAL" clId="{8F12BB47-9B04-914C-B9DB-78B4C02689EA}" dt="2021-07-07T04:10:48.163" v="286" actId="478"/>
          <ac:picMkLst>
            <pc:docMk/>
            <pc:sldMk cId="1361589318" sldId="300"/>
            <ac:picMk id="20" creationId="{D00A8D09-3B7C-F645-8ACB-940603521F64}"/>
          </ac:picMkLst>
        </pc:picChg>
        <pc:picChg chg="add del mod">
          <ac:chgData name="GU Jiaying" userId="f1de6e1a-a00a-4afa-9667-a65473937486" providerId="ADAL" clId="{8F12BB47-9B04-914C-B9DB-78B4C02689EA}" dt="2021-07-07T04:11:17.819" v="290" actId="478"/>
          <ac:picMkLst>
            <pc:docMk/>
            <pc:sldMk cId="1361589318" sldId="300"/>
            <ac:picMk id="22" creationId="{87B4AD6A-CC03-544F-8E08-BD26CDF2C218}"/>
          </ac:picMkLst>
        </pc:picChg>
        <pc:picChg chg="add del mod">
          <ac:chgData name="GU Jiaying" userId="f1de6e1a-a00a-4afa-9667-a65473937486" providerId="ADAL" clId="{8F12BB47-9B04-914C-B9DB-78B4C02689EA}" dt="2021-07-07T04:15:54.379" v="393" actId="478"/>
          <ac:picMkLst>
            <pc:docMk/>
            <pc:sldMk cId="1361589318" sldId="300"/>
            <ac:picMk id="26" creationId="{32BF5943-41E1-C740-B49B-1BBFDC9055B7}"/>
          </ac:picMkLst>
        </pc:picChg>
        <pc:picChg chg="add del mod">
          <ac:chgData name="GU Jiaying" userId="f1de6e1a-a00a-4afa-9667-a65473937486" providerId="ADAL" clId="{8F12BB47-9B04-914C-B9DB-78B4C02689EA}" dt="2021-07-07T04:14:55.169" v="386" actId="478"/>
          <ac:picMkLst>
            <pc:docMk/>
            <pc:sldMk cId="1361589318" sldId="300"/>
            <ac:picMk id="29" creationId="{4EEB325F-F7B2-A046-8B76-790D1FDA6BCE}"/>
          </ac:picMkLst>
        </pc:picChg>
        <pc:picChg chg="add del mod">
          <ac:chgData name="GU Jiaying" userId="f1de6e1a-a00a-4afa-9667-a65473937486" providerId="ADAL" clId="{8F12BB47-9B04-914C-B9DB-78B4C02689EA}" dt="2021-07-07T04:15:24.816" v="389" actId="478"/>
          <ac:picMkLst>
            <pc:docMk/>
            <pc:sldMk cId="1361589318" sldId="300"/>
            <ac:picMk id="30" creationId="{A037F2D4-562C-5649-A350-0B7203465E13}"/>
          </ac:picMkLst>
        </pc:picChg>
        <pc:picChg chg="add del mod">
          <ac:chgData name="GU Jiaying" userId="f1de6e1a-a00a-4afa-9667-a65473937486" providerId="ADAL" clId="{8F12BB47-9B04-914C-B9DB-78B4C02689EA}" dt="2021-07-07T04:16:37.729" v="398" actId="478"/>
          <ac:picMkLst>
            <pc:docMk/>
            <pc:sldMk cId="1361589318" sldId="300"/>
            <ac:picMk id="31" creationId="{EA52F170-7003-A448-9F72-7318944D2B43}"/>
          </ac:picMkLst>
        </pc:picChg>
        <pc:picChg chg="add mod">
          <ac:chgData name="GU Jiaying" userId="f1de6e1a-a00a-4afa-9667-a65473937486" providerId="ADAL" clId="{8F12BB47-9B04-914C-B9DB-78B4C02689EA}" dt="2021-07-07T04:11:32.899" v="293" actId="1076"/>
          <ac:picMkLst>
            <pc:docMk/>
            <pc:sldMk cId="1361589318" sldId="300"/>
            <ac:picMk id="34" creationId="{22180CD2-6E46-5D4D-A6B1-C61A6A9E6C5F}"/>
          </ac:picMkLst>
        </pc:picChg>
        <pc:picChg chg="add mod">
          <ac:chgData name="GU Jiaying" userId="f1de6e1a-a00a-4afa-9667-a65473937486" providerId="ADAL" clId="{8F12BB47-9B04-914C-B9DB-78B4C02689EA}" dt="2021-07-07T04:15:10.762" v="388" actId="1076"/>
          <ac:picMkLst>
            <pc:docMk/>
            <pc:sldMk cId="1361589318" sldId="300"/>
            <ac:picMk id="35" creationId="{9FA03834-D889-B74E-8D3D-2596C7B0C7B9}"/>
          </ac:picMkLst>
        </pc:picChg>
        <pc:picChg chg="add mod">
          <ac:chgData name="GU Jiaying" userId="f1de6e1a-a00a-4afa-9667-a65473937486" providerId="ADAL" clId="{8F12BB47-9B04-914C-B9DB-78B4C02689EA}" dt="2021-07-07T04:15:37.057" v="392" actId="1076"/>
          <ac:picMkLst>
            <pc:docMk/>
            <pc:sldMk cId="1361589318" sldId="300"/>
            <ac:picMk id="36" creationId="{DAB059DE-8B98-9A41-B6F3-FB13DC00D2D2}"/>
          </ac:picMkLst>
        </pc:picChg>
        <pc:picChg chg="add mod">
          <ac:chgData name="GU Jiaying" userId="f1de6e1a-a00a-4afa-9667-a65473937486" providerId="ADAL" clId="{8F12BB47-9B04-914C-B9DB-78B4C02689EA}" dt="2021-07-07T04:16:21.225" v="397" actId="1076"/>
          <ac:picMkLst>
            <pc:docMk/>
            <pc:sldMk cId="1361589318" sldId="300"/>
            <ac:picMk id="37" creationId="{4BF6E33F-4280-664B-B16E-8AAA24D84B7E}"/>
          </ac:picMkLst>
        </pc:picChg>
        <pc:picChg chg="add mod">
          <ac:chgData name="GU Jiaying" userId="f1de6e1a-a00a-4afa-9667-a65473937486" providerId="ADAL" clId="{8F12BB47-9B04-914C-B9DB-78B4C02689EA}" dt="2021-07-07T04:17:04.880" v="403" actId="1076"/>
          <ac:picMkLst>
            <pc:docMk/>
            <pc:sldMk cId="1361589318" sldId="300"/>
            <ac:picMk id="38" creationId="{CE4A18D4-99FB-E947-A653-16B9F8568486}"/>
          </ac:picMkLst>
        </pc:picChg>
      </pc:sldChg>
      <pc:sldChg chg="addSp delSp modSp del mod">
        <pc:chgData name="GU Jiaying" userId="f1de6e1a-a00a-4afa-9667-a65473937486" providerId="ADAL" clId="{8F12BB47-9B04-914C-B9DB-78B4C02689EA}" dt="2021-07-07T04:24:21.774" v="484" actId="2696"/>
        <pc:sldMkLst>
          <pc:docMk/>
          <pc:sldMk cId="3831792748" sldId="301"/>
        </pc:sldMkLst>
        <pc:spChg chg="del mod">
          <ac:chgData name="GU Jiaying" userId="f1de6e1a-a00a-4afa-9667-a65473937486" providerId="ADAL" clId="{8F12BB47-9B04-914C-B9DB-78B4C02689EA}" dt="2021-07-07T04:19:30.166" v="423" actId="478"/>
          <ac:spMkLst>
            <pc:docMk/>
            <pc:sldMk cId="3831792748" sldId="301"/>
            <ac:spMk id="7" creationId="{EB3D2999-66AF-EC4F-8D41-39C670396FC9}"/>
          </ac:spMkLst>
        </pc:spChg>
        <pc:spChg chg="add mod">
          <ac:chgData name="GU Jiaying" userId="f1de6e1a-a00a-4afa-9667-a65473937486" providerId="ADAL" clId="{8F12BB47-9B04-914C-B9DB-78B4C02689EA}" dt="2021-07-07T04:19:39.594" v="434" actId="20577"/>
          <ac:spMkLst>
            <pc:docMk/>
            <pc:sldMk cId="3831792748" sldId="301"/>
            <ac:spMk id="13" creationId="{FF3EB484-E92C-114F-A27A-08A332BA8E56}"/>
          </ac:spMkLst>
        </pc:spChg>
      </pc:sldChg>
      <pc:sldChg chg="modSp mod">
        <pc:chgData name="GU Jiaying" userId="f1de6e1a-a00a-4afa-9667-a65473937486" providerId="ADAL" clId="{8F12BB47-9B04-914C-B9DB-78B4C02689EA}" dt="2021-07-07T15:25:05.037" v="686" actId="1076"/>
        <pc:sldMkLst>
          <pc:docMk/>
          <pc:sldMk cId="2627717429" sldId="303"/>
        </pc:sldMkLst>
        <pc:spChg chg="mod">
          <ac:chgData name="GU Jiaying" userId="f1de6e1a-a00a-4afa-9667-a65473937486" providerId="ADAL" clId="{8F12BB47-9B04-914C-B9DB-78B4C02689EA}" dt="2021-07-07T15:25:05.037" v="686" actId="1076"/>
          <ac:spMkLst>
            <pc:docMk/>
            <pc:sldMk cId="2627717429" sldId="303"/>
            <ac:spMk id="27" creationId="{8923E822-4587-445B-9EE0-378534AF8612}"/>
          </ac:spMkLst>
        </pc:spChg>
      </pc:sldChg>
      <pc:sldChg chg="delSp modSp mod">
        <pc:chgData name="GU Jiaying" userId="f1de6e1a-a00a-4afa-9667-a65473937486" providerId="ADAL" clId="{8F12BB47-9B04-914C-B9DB-78B4C02689EA}" dt="2021-07-07T04:30:34.268" v="539" actId="1076"/>
        <pc:sldMkLst>
          <pc:docMk/>
          <pc:sldMk cId="3791326873" sldId="305"/>
        </pc:sldMkLst>
        <pc:spChg chg="del">
          <ac:chgData name="GU Jiaying" userId="f1de6e1a-a00a-4afa-9667-a65473937486" providerId="ADAL" clId="{8F12BB47-9B04-914C-B9DB-78B4C02689EA}" dt="2021-07-07T04:30:29.088" v="538" actId="478"/>
          <ac:spMkLst>
            <pc:docMk/>
            <pc:sldMk cId="3791326873" sldId="305"/>
            <ac:spMk id="4" creationId="{7BE2EBB2-B09A-994B-8348-F964BFFBEA4C}"/>
          </ac:spMkLst>
        </pc:spChg>
        <pc:spChg chg="mod">
          <ac:chgData name="GU Jiaying" userId="f1de6e1a-a00a-4afa-9667-a65473937486" providerId="ADAL" clId="{8F12BB47-9B04-914C-B9DB-78B4C02689EA}" dt="2021-07-07T04:30:34.268" v="539" actId="1076"/>
          <ac:spMkLst>
            <pc:docMk/>
            <pc:sldMk cId="3791326873" sldId="305"/>
            <ac:spMk id="6" creationId="{70AD12F6-EDA7-D34E-A780-5497ACDE2535}"/>
          </ac:spMkLst>
        </pc:spChg>
      </pc:sldChg>
      <pc:sldChg chg="addSp delSp modSp mod">
        <pc:chgData name="GU Jiaying" userId="f1de6e1a-a00a-4afa-9667-a65473937486" providerId="ADAL" clId="{8F12BB47-9B04-914C-B9DB-78B4C02689EA}" dt="2021-07-07T15:24:39.888" v="684" actId="948"/>
        <pc:sldMkLst>
          <pc:docMk/>
          <pc:sldMk cId="2435215728" sldId="307"/>
        </pc:sldMkLst>
        <pc:spChg chg="mod">
          <ac:chgData name="GU Jiaying" userId="f1de6e1a-a00a-4afa-9667-a65473937486" providerId="ADAL" clId="{8F12BB47-9B04-914C-B9DB-78B4C02689EA}" dt="2021-07-07T15:24:39.888" v="684" actId="948"/>
          <ac:spMkLst>
            <pc:docMk/>
            <pc:sldMk cId="2435215728" sldId="307"/>
            <ac:spMk id="8" creationId="{BF4AA67D-7084-9745-AAC8-A1D940F543A8}"/>
          </ac:spMkLst>
        </pc:spChg>
        <pc:spChg chg="add mod">
          <ac:chgData name="GU Jiaying" userId="f1de6e1a-a00a-4afa-9667-a65473937486" providerId="ADAL" clId="{8F12BB47-9B04-914C-B9DB-78B4C02689EA}" dt="2021-07-07T15:22:22.352" v="681" actId="1076"/>
          <ac:spMkLst>
            <pc:docMk/>
            <pc:sldMk cId="2435215728" sldId="307"/>
            <ac:spMk id="9" creationId="{B8411905-E272-334C-B90C-D874FE39FF58}"/>
          </ac:spMkLst>
        </pc:spChg>
        <pc:cxnChg chg="del">
          <ac:chgData name="GU Jiaying" userId="f1de6e1a-a00a-4afa-9667-a65473937486" providerId="ADAL" clId="{8F12BB47-9B04-914C-B9DB-78B4C02689EA}" dt="2021-07-07T15:20:49.505" v="668" actId="478"/>
          <ac:cxnSpMkLst>
            <pc:docMk/>
            <pc:sldMk cId="2435215728" sldId="307"/>
            <ac:cxnSpMk id="14" creationId="{1B4B4D48-6184-4837-909B-E21EBF675999}"/>
          </ac:cxnSpMkLst>
        </pc:cxnChg>
        <pc:cxnChg chg="mod">
          <ac:chgData name="GU Jiaying" userId="f1de6e1a-a00a-4afa-9667-a65473937486" providerId="ADAL" clId="{8F12BB47-9B04-914C-B9DB-78B4C02689EA}" dt="2021-07-07T15:24:05.798" v="682" actId="14100"/>
          <ac:cxnSpMkLst>
            <pc:docMk/>
            <pc:sldMk cId="2435215728" sldId="307"/>
            <ac:cxnSpMk id="17" creationId="{F10DB5B5-9CEB-6846-B850-07D82956C545}"/>
          </ac:cxnSpMkLst>
        </pc:cxnChg>
        <pc:cxnChg chg="mod">
          <ac:chgData name="GU Jiaying" userId="f1de6e1a-a00a-4afa-9667-a65473937486" providerId="ADAL" clId="{8F12BB47-9B04-914C-B9DB-78B4C02689EA}" dt="2021-07-07T15:24:13.789" v="683" actId="14100"/>
          <ac:cxnSpMkLst>
            <pc:docMk/>
            <pc:sldMk cId="2435215728" sldId="307"/>
            <ac:cxnSpMk id="28" creationId="{03874AC9-3319-874D-8BD8-B0873C5C5FE2}"/>
          </ac:cxnSpMkLst>
        </pc:cxnChg>
      </pc:sldChg>
      <pc:sldChg chg="addSp delSp modSp mod">
        <pc:chgData name="GU Jiaying" userId="f1de6e1a-a00a-4afa-9667-a65473937486" providerId="ADAL" clId="{8F12BB47-9B04-914C-B9DB-78B4C02689EA}" dt="2021-07-07T12:46:45.286" v="574" actId="2711"/>
        <pc:sldMkLst>
          <pc:docMk/>
          <pc:sldMk cId="4204401560" sldId="308"/>
        </pc:sldMkLst>
        <pc:spChg chg="del">
          <ac:chgData name="GU Jiaying" userId="f1de6e1a-a00a-4afa-9667-a65473937486" providerId="ADAL" clId="{8F12BB47-9B04-914C-B9DB-78B4C02689EA}" dt="2021-07-07T12:45:25.350" v="562" actId="478"/>
          <ac:spMkLst>
            <pc:docMk/>
            <pc:sldMk cId="4204401560" sldId="308"/>
            <ac:spMk id="6" creationId="{707B94C0-E77C-224E-92B2-B0C4A440C93B}"/>
          </ac:spMkLst>
        </pc:spChg>
        <pc:spChg chg="del">
          <ac:chgData name="GU Jiaying" userId="f1de6e1a-a00a-4afa-9667-a65473937486" providerId="ADAL" clId="{8F12BB47-9B04-914C-B9DB-78B4C02689EA}" dt="2021-07-07T12:45:25.350" v="562" actId="478"/>
          <ac:spMkLst>
            <pc:docMk/>
            <pc:sldMk cId="4204401560" sldId="308"/>
            <ac:spMk id="8" creationId="{4FCF9E4D-0459-034A-92ED-009F6A96D4A2}"/>
          </ac:spMkLst>
        </pc:spChg>
        <pc:spChg chg="del">
          <ac:chgData name="GU Jiaying" userId="f1de6e1a-a00a-4afa-9667-a65473937486" providerId="ADAL" clId="{8F12BB47-9B04-914C-B9DB-78B4C02689EA}" dt="2021-07-07T12:45:31.255" v="563" actId="478"/>
          <ac:spMkLst>
            <pc:docMk/>
            <pc:sldMk cId="4204401560" sldId="308"/>
            <ac:spMk id="10" creationId="{71010F1C-BD1E-0744-809E-24A6631A7F50}"/>
          </ac:spMkLst>
        </pc:spChg>
        <pc:spChg chg="del">
          <ac:chgData name="GU Jiaying" userId="f1de6e1a-a00a-4afa-9667-a65473937486" providerId="ADAL" clId="{8F12BB47-9B04-914C-B9DB-78B4C02689EA}" dt="2021-07-07T12:45:31.255" v="563" actId="478"/>
          <ac:spMkLst>
            <pc:docMk/>
            <pc:sldMk cId="4204401560" sldId="308"/>
            <ac:spMk id="12" creationId="{1ED6A6CB-9821-594E-A695-6F60600C61AB}"/>
          </ac:spMkLst>
        </pc:spChg>
        <pc:spChg chg="add mod">
          <ac:chgData name="GU Jiaying" userId="f1de6e1a-a00a-4afa-9667-a65473937486" providerId="ADAL" clId="{8F12BB47-9B04-914C-B9DB-78B4C02689EA}" dt="2021-07-07T12:46:45.286" v="574" actId="2711"/>
          <ac:spMkLst>
            <pc:docMk/>
            <pc:sldMk cId="4204401560" sldId="308"/>
            <ac:spMk id="13" creationId="{A59E1FC3-4DC5-DB45-B5FB-46146E8B01A1}"/>
          </ac:spMkLst>
        </pc:spChg>
        <pc:spChg chg="add mod">
          <ac:chgData name="GU Jiaying" userId="f1de6e1a-a00a-4afa-9667-a65473937486" providerId="ADAL" clId="{8F12BB47-9B04-914C-B9DB-78B4C02689EA}" dt="2021-07-07T12:46:37.513" v="573" actId="1076"/>
          <ac:spMkLst>
            <pc:docMk/>
            <pc:sldMk cId="4204401560" sldId="308"/>
            <ac:spMk id="14" creationId="{A4DA7E7B-7837-C748-91EF-CB500DAFBFC3}"/>
          </ac:spMkLst>
        </pc:spChg>
        <pc:picChg chg="del">
          <ac:chgData name="GU Jiaying" userId="f1de6e1a-a00a-4afa-9667-a65473937486" providerId="ADAL" clId="{8F12BB47-9B04-914C-B9DB-78B4C02689EA}" dt="2021-07-07T12:45:31.255" v="563" actId="478"/>
          <ac:picMkLst>
            <pc:docMk/>
            <pc:sldMk cId="4204401560" sldId="308"/>
            <ac:picMk id="4" creationId="{B5116565-594E-BF44-941F-E78551DCF642}"/>
          </ac:picMkLst>
        </pc:picChg>
        <pc:picChg chg="del">
          <ac:chgData name="GU Jiaying" userId="f1de6e1a-a00a-4afa-9667-a65473937486" providerId="ADAL" clId="{8F12BB47-9B04-914C-B9DB-78B4C02689EA}" dt="2021-07-07T12:45:31.255" v="563" actId="478"/>
          <ac:picMkLst>
            <pc:docMk/>
            <pc:sldMk cId="4204401560" sldId="308"/>
            <ac:picMk id="9" creationId="{D992F11A-E914-C640-AEB3-9AFD287AFCF1}"/>
          </ac:picMkLst>
        </pc:picChg>
      </pc:sldChg>
      <pc:sldChg chg="addSp delSp modSp mod">
        <pc:chgData name="GU Jiaying" userId="f1de6e1a-a00a-4afa-9667-a65473937486" providerId="ADAL" clId="{8F12BB47-9B04-914C-B9DB-78B4C02689EA}" dt="2021-07-07T12:53:00.720" v="638" actId="1076"/>
        <pc:sldMkLst>
          <pc:docMk/>
          <pc:sldMk cId="2463497770" sldId="311"/>
        </pc:sldMkLst>
        <pc:spChg chg="del">
          <ac:chgData name="GU Jiaying" userId="f1de6e1a-a00a-4afa-9667-a65473937486" providerId="ADAL" clId="{8F12BB47-9B04-914C-B9DB-78B4C02689EA}" dt="2021-07-07T12:50:43.554" v="611" actId="478"/>
          <ac:spMkLst>
            <pc:docMk/>
            <pc:sldMk cId="2463497770" sldId="311"/>
            <ac:spMk id="4" creationId="{EAB8138E-E6EF-B443-B95E-BEC6EFA1A63F}"/>
          </ac:spMkLst>
        </pc:spChg>
        <pc:spChg chg="del">
          <ac:chgData name="GU Jiaying" userId="f1de6e1a-a00a-4afa-9667-a65473937486" providerId="ADAL" clId="{8F12BB47-9B04-914C-B9DB-78B4C02689EA}" dt="2021-07-07T12:50:46.663" v="612" actId="478"/>
          <ac:spMkLst>
            <pc:docMk/>
            <pc:sldMk cId="2463497770" sldId="311"/>
            <ac:spMk id="8" creationId="{898CF7C5-C2B6-D14B-8BE6-81DC1A6BF0AD}"/>
          </ac:spMkLst>
        </pc:spChg>
        <pc:spChg chg="del">
          <ac:chgData name="GU Jiaying" userId="f1de6e1a-a00a-4afa-9667-a65473937486" providerId="ADAL" clId="{8F12BB47-9B04-914C-B9DB-78B4C02689EA}" dt="2021-07-07T12:50:46.663" v="612" actId="478"/>
          <ac:spMkLst>
            <pc:docMk/>
            <pc:sldMk cId="2463497770" sldId="311"/>
            <ac:spMk id="10" creationId="{AB39F5E3-F66C-F240-A340-1FFF59F4DCA1}"/>
          </ac:spMkLst>
        </pc:spChg>
        <pc:spChg chg="add mod">
          <ac:chgData name="GU Jiaying" userId="f1de6e1a-a00a-4afa-9667-a65473937486" providerId="ADAL" clId="{8F12BB47-9B04-914C-B9DB-78B4C02689EA}" dt="2021-07-07T12:52:16.952" v="626" actId="1076"/>
          <ac:spMkLst>
            <pc:docMk/>
            <pc:sldMk cId="2463497770" sldId="311"/>
            <ac:spMk id="12" creationId="{17F3F4F2-97AE-9B43-88A1-E016ADC49459}"/>
          </ac:spMkLst>
        </pc:spChg>
        <pc:spChg chg="add mod">
          <ac:chgData name="GU Jiaying" userId="f1de6e1a-a00a-4afa-9667-a65473937486" providerId="ADAL" clId="{8F12BB47-9B04-914C-B9DB-78B4C02689EA}" dt="2021-07-07T12:53:00.720" v="638" actId="1076"/>
          <ac:spMkLst>
            <pc:docMk/>
            <pc:sldMk cId="2463497770" sldId="311"/>
            <ac:spMk id="13" creationId="{482BB193-9013-FE4E-AAD1-CAF72E6B3A91}"/>
          </ac:spMkLst>
        </pc:spChg>
        <pc:picChg chg="del">
          <ac:chgData name="GU Jiaying" userId="f1de6e1a-a00a-4afa-9667-a65473937486" providerId="ADAL" clId="{8F12BB47-9B04-914C-B9DB-78B4C02689EA}" dt="2021-07-07T12:50:46.663" v="612" actId="478"/>
          <ac:picMkLst>
            <pc:docMk/>
            <pc:sldMk cId="2463497770" sldId="311"/>
            <ac:picMk id="6" creationId="{30019E4F-77E8-BD43-9D4E-330619FE23BC}"/>
          </ac:picMkLst>
        </pc:picChg>
        <pc:picChg chg="del">
          <ac:chgData name="GU Jiaying" userId="f1de6e1a-a00a-4afa-9667-a65473937486" providerId="ADAL" clId="{8F12BB47-9B04-914C-B9DB-78B4C02689EA}" dt="2021-07-07T12:50:46.663" v="612" actId="478"/>
          <ac:picMkLst>
            <pc:docMk/>
            <pc:sldMk cId="2463497770" sldId="311"/>
            <ac:picMk id="11" creationId="{2F6E70AA-07BF-9646-8B30-4EA717F8739D}"/>
          </ac:picMkLst>
        </pc:picChg>
        <pc:picChg chg="add mod">
          <ac:chgData name="GU Jiaying" userId="f1de6e1a-a00a-4afa-9667-a65473937486" providerId="ADAL" clId="{8F12BB47-9B04-914C-B9DB-78B4C02689EA}" dt="2021-07-07T12:52:12.843" v="625" actId="1076"/>
          <ac:picMkLst>
            <pc:docMk/>
            <pc:sldMk cId="2463497770" sldId="311"/>
            <ac:picMk id="14" creationId="{9774629D-820A-A84E-AC66-9188DAF20076}"/>
          </ac:picMkLst>
        </pc:picChg>
      </pc:sldChg>
      <pc:sldChg chg="del">
        <pc:chgData name="GU Jiaying" userId="f1de6e1a-a00a-4afa-9667-a65473937486" providerId="ADAL" clId="{8F12BB47-9B04-914C-B9DB-78B4C02689EA}" dt="2021-07-07T12:55:36.580" v="660" actId="2696"/>
        <pc:sldMkLst>
          <pc:docMk/>
          <pc:sldMk cId="1175366398" sldId="312"/>
        </pc:sldMkLst>
      </pc:sldChg>
      <pc:sldChg chg="del">
        <pc:chgData name="GU Jiaying" userId="f1de6e1a-a00a-4afa-9667-a65473937486" providerId="ADAL" clId="{8F12BB47-9B04-914C-B9DB-78B4C02689EA}" dt="2021-07-07T12:55:42.812" v="661" actId="2696"/>
        <pc:sldMkLst>
          <pc:docMk/>
          <pc:sldMk cId="2417661877" sldId="313"/>
        </pc:sldMkLst>
      </pc:sldChg>
      <pc:sldChg chg="addSp delSp modSp mod">
        <pc:chgData name="GU Jiaying" userId="f1de6e1a-a00a-4afa-9667-a65473937486" providerId="ADAL" clId="{8F12BB47-9B04-914C-B9DB-78B4C02689EA}" dt="2021-07-07T12:41:14.414" v="546" actId="20577"/>
        <pc:sldMkLst>
          <pc:docMk/>
          <pc:sldMk cId="1276215216" sldId="314"/>
        </pc:sldMkLst>
        <pc:spChg chg="mod">
          <ac:chgData name="GU Jiaying" userId="f1de6e1a-a00a-4afa-9667-a65473937486" providerId="ADAL" clId="{8F12BB47-9B04-914C-B9DB-78B4C02689EA}" dt="2021-07-07T04:18:22.128" v="413" actId="20577"/>
          <ac:spMkLst>
            <pc:docMk/>
            <pc:sldMk cId="1276215216" sldId="314"/>
            <ac:spMk id="5" creationId="{23CB495E-19E8-414C-BDCD-3967DD7A543E}"/>
          </ac:spMkLst>
        </pc:spChg>
        <pc:spChg chg="mod">
          <ac:chgData name="GU Jiaying" userId="f1de6e1a-a00a-4afa-9667-a65473937486" providerId="ADAL" clId="{8F12BB47-9B04-914C-B9DB-78B4C02689EA}" dt="2021-07-07T12:41:14.414" v="546" actId="20577"/>
          <ac:spMkLst>
            <pc:docMk/>
            <pc:sldMk cId="1276215216" sldId="314"/>
            <ac:spMk id="7" creationId="{4FD3D029-05A7-4EDA-91A9-E8C17D0BCD17}"/>
          </ac:spMkLst>
        </pc:spChg>
        <pc:spChg chg="add mod">
          <ac:chgData name="GU Jiaying" userId="f1de6e1a-a00a-4afa-9667-a65473937486" providerId="ADAL" clId="{8F12BB47-9B04-914C-B9DB-78B4C02689EA}" dt="2021-07-07T04:03:36.478" v="202" actId="1076"/>
          <ac:spMkLst>
            <pc:docMk/>
            <pc:sldMk cId="1276215216" sldId="314"/>
            <ac:spMk id="15" creationId="{D89658D9-73B5-2041-BB9A-C63DF2107882}"/>
          </ac:spMkLst>
        </pc:spChg>
        <pc:spChg chg="add mod">
          <ac:chgData name="GU Jiaying" userId="f1de6e1a-a00a-4afa-9667-a65473937486" providerId="ADAL" clId="{8F12BB47-9B04-914C-B9DB-78B4C02689EA}" dt="2021-07-07T04:03:36.478" v="202" actId="1076"/>
          <ac:spMkLst>
            <pc:docMk/>
            <pc:sldMk cId="1276215216" sldId="314"/>
            <ac:spMk id="17" creationId="{54F2B2CE-72FF-8741-B391-A3AFCD1FF462}"/>
          </ac:spMkLst>
        </pc:spChg>
        <pc:spChg chg="add mod">
          <ac:chgData name="GU Jiaying" userId="f1de6e1a-a00a-4afa-9667-a65473937486" providerId="ADAL" clId="{8F12BB47-9B04-914C-B9DB-78B4C02689EA}" dt="2021-07-07T04:03:36.478" v="202" actId="1076"/>
          <ac:spMkLst>
            <pc:docMk/>
            <pc:sldMk cId="1276215216" sldId="314"/>
            <ac:spMk id="19" creationId="{F27EB7D9-F42B-1E41-A818-E5F930BB4E77}"/>
          </ac:spMkLst>
        </pc:spChg>
        <pc:spChg chg="add mod">
          <ac:chgData name="GU Jiaying" userId="f1de6e1a-a00a-4afa-9667-a65473937486" providerId="ADAL" clId="{8F12BB47-9B04-914C-B9DB-78B4C02689EA}" dt="2021-07-07T04:03:36.478" v="202" actId="1076"/>
          <ac:spMkLst>
            <pc:docMk/>
            <pc:sldMk cId="1276215216" sldId="314"/>
            <ac:spMk id="21" creationId="{E4975CF1-DDF9-5948-97E5-E174C2B1DC31}"/>
          </ac:spMkLst>
        </pc:spChg>
        <pc:spChg chg="add mod">
          <ac:chgData name="GU Jiaying" userId="f1de6e1a-a00a-4afa-9667-a65473937486" providerId="ADAL" clId="{8F12BB47-9B04-914C-B9DB-78B4C02689EA}" dt="2021-07-07T04:03:36.478" v="202" actId="1076"/>
          <ac:spMkLst>
            <pc:docMk/>
            <pc:sldMk cId="1276215216" sldId="314"/>
            <ac:spMk id="23" creationId="{72CD2DA2-AD9A-7F42-A952-597C7219C63F}"/>
          </ac:spMkLst>
        </pc:spChg>
        <pc:spChg chg="add mod">
          <ac:chgData name="GU Jiaying" userId="f1de6e1a-a00a-4afa-9667-a65473937486" providerId="ADAL" clId="{8F12BB47-9B04-914C-B9DB-78B4C02689EA}" dt="2021-07-07T04:03:36.478" v="202" actId="1076"/>
          <ac:spMkLst>
            <pc:docMk/>
            <pc:sldMk cId="1276215216" sldId="314"/>
            <ac:spMk id="25" creationId="{462AA0E1-37D0-1E4E-A9EC-769995197268}"/>
          </ac:spMkLst>
        </pc:spChg>
        <pc:spChg chg="add mod">
          <ac:chgData name="GU Jiaying" userId="f1de6e1a-a00a-4afa-9667-a65473937486" providerId="ADAL" clId="{8F12BB47-9B04-914C-B9DB-78B4C02689EA}" dt="2021-07-07T04:03:36.478" v="202" actId="1076"/>
          <ac:spMkLst>
            <pc:docMk/>
            <pc:sldMk cId="1276215216" sldId="314"/>
            <ac:spMk id="27" creationId="{0C3D75D1-FA43-7146-A21D-740CBD6589A0}"/>
          </ac:spMkLst>
        </pc:spChg>
        <pc:spChg chg="add del mod">
          <ac:chgData name="GU Jiaying" userId="f1de6e1a-a00a-4afa-9667-a65473937486" providerId="ADAL" clId="{8F12BB47-9B04-914C-B9DB-78B4C02689EA}" dt="2021-07-07T03:59:02.238" v="84" actId="478"/>
          <ac:spMkLst>
            <pc:docMk/>
            <pc:sldMk cId="1276215216" sldId="314"/>
            <ac:spMk id="29" creationId="{0E903C8D-35A8-BC40-8CD6-2FC0DF945CF8}"/>
          </ac:spMkLst>
        </pc:spChg>
        <pc:spChg chg="add del mod">
          <ac:chgData name="GU Jiaying" userId="f1de6e1a-a00a-4afa-9667-a65473937486" providerId="ADAL" clId="{8F12BB47-9B04-914C-B9DB-78B4C02689EA}" dt="2021-07-07T03:59:02.238" v="84" actId="478"/>
          <ac:spMkLst>
            <pc:docMk/>
            <pc:sldMk cId="1276215216" sldId="314"/>
            <ac:spMk id="31" creationId="{222DFB34-31ED-E44F-8BD9-14A12C8CE8BE}"/>
          </ac:spMkLst>
        </pc:spChg>
        <pc:picChg chg="del mod">
          <ac:chgData name="GU Jiaying" userId="f1de6e1a-a00a-4afa-9667-a65473937486" providerId="ADAL" clId="{8F12BB47-9B04-914C-B9DB-78B4C02689EA}" dt="2021-07-07T03:53:04.614" v="1" actId="478"/>
          <ac:picMkLst>
            <pc:docMk/>
            <pc:sldMk cId="1276215216" sldId="314"/>
            <ac:picMk id="6" creationId="{68A4BF03-E575-2F44-B213-FAC3A17B3ECE}"/>
          </ac:picMkLst>
        </pc:picChg>
        <pc:picChg chg="del">
          <ac:chgData name="GU Jiaying" userId="f1de6e1a-a00a-4afa-9667-a65473937486" providerId="ADAL" clId="{8F12BB47-9B04-914C-B9DB-78B4C02689EA}" dt="2021-07-07T03:53:06.748" v="2" actId="478"/>
          <ac:picMkLst>
            <pc:docMk/>
            <pc:sldMk cId="1276215216" sldId="314"/>
            <ac:picMk id="7" creationId="{D7DDA8BB-744A-0E4F-8938-27678A0B0223}"/>
          </ac:picMkLst>
        </pc:picChg>
        <pc:picChg chg="del">
          <ac:chgData name="GU Jiaying" userId="f1de6e1a-a00a-4afa-9667-a65473937486" providerId="ADAL" clId="{8F12BB47-9B04-914C-B9DB-78B4C02689EA}" dt="2021-07-07T03:56:13.792" v="38" actId="478"/>
          <ac:picMkLst>
            <pc:docMk/>
            <pc:sldMk cId="1276215216" sldId="314"/>
            <ac:picMk id="8" creationId="{DF4B20F4-FD74-1745-8217-636A5920132E}"/>
          </ac:picMkLst>
        </pc:picChg>
        <pc:picChg chg="add del">
          <ac:chgData name="GU Jiaying" userId="f1de6e1a-a00a-4afa-9667-a65473937486" providerId="ADAL" clId="{8F12BB47-9B04-914C-B9DB-78B4C02689EA}" dt="2021-07-07T03:58:15.206" v="76" actId="478"/>
          <ac:picMkLst>
            <pc:docMk/>
            <pc:sldMk cId="1276215216" sldId="314"/>
            <ac:picMk id="9" creationId="{77B644F2-6A9A-234D-8B41-012DCE65C0A5}"/>
          </ac:picMkLst>
        </pc:picChg>
        <pc:picChg chg="del">
          <ac:chgData name="GU Jiaying" userId="f1de6e1a-a00a-4afa-9667-a65473937486" providerId="ADAL" clId="{8F12BB47-9B04-914C-B9DB-78B4C02689EA}" dt="2021-07-07T03:58:17.086" v="77" actId="478"/>
          <ac:picMkLst>
            <pc:docMk/>
            <pc:sldMk cId="1276215216" sldId="314"/>
            <ac:picMk id="10" creationId="{D1F06479-EBF2-2F44-B600-6693F104E3AF}"/>
          </ac:picMkLst>
        </pc:picChg>
        <pc:picChg chg="del">
          <ac:chgData name="GU Jiaying" userId="f1de6e1a-a00a-4afa-9667-a65473937486" providerId="ADAL" clId="{8F12BB47-9B04-914C-B9DB-78B4C02689EA}" dt="2021-07-07T03:58:18.343" v="78" actId="478"/>
          <ac:picMkLst>
            <pc:docMk/>
            <pc:sldMk cId="1276215216" sldId="314"/>
            <ac:picMk id="11" creationId="{1DE58A20-B28C-2D4F-939B-AB8B549E43A9}"/>
          </ac:picMkLst>
        </pc:picChg>
        <pc:picChg chg="del">
          <ac:chgData name="GU Jiaying" userId="f1de6e1a-a00a-4afa-9667-a65473937486" providerId="ADAL" clId="{8F12BB47-9B04-914C-B9DB-78B4C02689EA}" dt="2021-07-07T03:58:19.913" v="79" actId="478"/>
          <ac:picMkLst>
            <pc:docMk/>
            <pc:sldMk cId="1276215216" sldId="314"/>
            <ac:picMk id="12" creationId="{3D61D079-8830-FE47-8410-2DC227289677}"/>
          </ac:picMkLst>
        </pc:picChg>
        <pc:picChg chg="add del mod">
          <ac:chgData name="GU Jiaying" userId="f1de6e1a-a00a-4afa-9667-a65473937486" providerId="ADAL" clId="{8F12BB47-9B04-914C-B9DB-78B4C02689EA}" dt="2021-07-07T03:53:30.187" v="5" actId="478"/>
          <ac:picMkLst>
            <pc:docMk/>
            <pc:sldMk cId="1276215216" sldId="314"/>
            <ac:picMk id="13" creationId="{07B5CA7C-92B3-9447-A4D1-E6E24EF5777A}"/>
          </ac:picMkLst>
        </pc:picChg>
        <pc:picChg chg="add mod">
          <ac:chgData name="GU Jiaying" userId="f1de6e1a-a00a-4afa-9667-a65473937486" providerId="ADAL" clId="{8F12BB47-9B04-914C-B9DB-78B4C02689EA}" dt="2021-07-07T04:03:36.478" v="202" actId="1076"/>
          <ac:picMkLst>
            <pc:docMk/>
            <pc:sldMk cId="1276215216" sldId="314"/>
            <ac:picMk id="14" creationId="{257CC0FE-CFE1-0A47-BA7F-E9518744A734}"/>
          </ac:picMkLst>
        </pc:picChg>
        <pc:picChg chg="add mod">
          <ac:chgData name="GU Jiaying" userId="f1de6e1a-a00a-4afa-9667-a65473937486" providerId="ADAL" clId="{8F12BB47-9B04-914C-B9DB-78B4C02689EA}" dt="2021-07-07T04:03:36.478" v="202" actId="1076"/>
          <ac:picMkLst>
            <pc:docMk/>
            <pc:sldMk cId="1276215216" sldId="314"/>
            <ac:picMk id="16" creationId="{677BC34D-5F09-F040-BDA1-87A4C1C57BEB}"/>
          </ac:picMkLst>
        </pc:picChg>
        <pc:picChg chg="add mod">
          <ac:chgData name="GU Jiaying" userId="f1de6e1a-a00a-4afa-9667-a65473937486" providerId="ADAL" clId="{8F12BB47-9B04-914C-B9DB-78B4C02689EA}" dt="2021-07-07T04:03:36.478" v="202" actId="1076"/>
          <ac:picMkLst>
            <pc:docMk/>
            <pc:sldMk cId="1276215216" sldId="314"/>
            <ac:picMk id="18" creationId="{4ACC8696-0522-EC4D-AB96-9A0F2BA2ABD5}"/>
          </ac:picMkLst>
        </pc:picChg>
        <pc:picChg chg="add del mod">
          <ac:chgData name="GU Jiaying" userId="f1de6e1a-a00a-4afa-9667-a65473937486" providerId="ADAL" clId="{8F12BB47-9B04-914C-B9DB-78B4C02689EA}" dt="2021-07-07T03:59:54.458" v="136" actId="478"/>
          <ac:picMkLst>
            <pc:docMk/>
            <pc:sldMk cId="1276215216" sldId="314"/>
            <ac:picMk id="20" creationId="{714A104D-5A3B-0142-990C-60E17CF19A6E}"/>
          </ac:picMkLst>
        </pc:picChg>
        <pc:picChg chg="add del mod">
          <ac:chgData name="GU Jiaying" userId="f1de6e1a-a00a-4afa-9667-a65473937486" providerId="ADAL" clId="{8F12BB47-9B04-914C-B9DB-78B4C02689EA}" dt="2021-07-07T04:00:34.984" v="140" actId="478"/>
          <ac:picMkLst>
            <pc:docMk/>
            <pc:sldMk cId="1276215216" sldId="314"/>
            <ac:picMk id="22" creationId="{B6FA74B4-9E1D-F44F-AD1A-1E324C68F58F}"/>
          </ac:picMkLst>
        </pc:picChg>
        <pc:picChg chg="add mod">
          <ac:chgData name="GU Jiaying" userId="f1de6e1a-a00a-4afa-9667-a65473937486" providerId="ADAL" clId="{8F12BB47-9B04-914C-B9DB-78B4C02689EA}" dt="2021-07-07T04:03:36.478" v="202" actId="1076"/>
          <ac:picMkLst>
            <pc:docMk/>
            <pc:sldMk cId="1276215216" sldId="314"/>
            <ac:picMk id="24" creationId="{C815E90A-DF06-0743-A941-0651108E2981}"/>
          </ac:picMkLst>
        </pc:picChg>
        <pc:picChg chg="add del mod">
          <ac:chgData name="GU Jiaying" userId="f1de6e1a-a00a-4afa-9667-a65473937486" providerId="ADAL" clId="{8F12BB47-9B04-914C-B9DB-78B4C02689EA}" dt="2021-07-07T04:02:15.486" v="180" actId="478"/>
          <ac:picMkLst>
            <pc:docMk/>
            <pc:sldMk cId="1276215216" sldId="314"/>
            <ac:picMk id="26" creationId="{BC9CCC3F-ECFA-9E42-A728-5B6D5916D21B}"/>
          </ac:picMkLst>
        </pc:picChg>
        <pc:picChg chg="add del mod">
          <ac:chgData name="GU Jiaying" userId="f1de6e1a-a00a-4afa-9667-a65473937486" providerId="ADAL" clId="{8F12BB47-9B04-914C-B9DB-78B4C02689EA}" dt="2021-07-07T03:59:02.238" v="84" actId="478"/>
          <ac:picMkLst>
            <pc:docMk/>
            <pc:sldMk cId="1276215216" sldId="314"/>
            <ac:picMk id="28" creationId="{BEA53557-A14D-B44A-B72B-838F7FA34ED8}"/>
          </ac:picMkLst>
        </pc:picChg>
        <pc:picChg chg="add del mod">
          <ac:chgData name="GU Jiaying" userId="f1de6e1a-a00a-4afa-9667-a65473937486" providerId="ADAL" clId="{8F12BB47-9B04-914C-B9DB-78B4C02689EA}" dt="2021-07-07T03:59:02.238" v="84" actId="478"/>
          <ac:picMkLst>
            <pc:docMk/>
            <pc:sldMk cId="1276215216" sldId="314"/>
            <ac:picMk id="30" creationId="{809CE6A5-5759-3E48-96F3-8EE3D62CB8AB}"/>
          </ac:picMkLst>
        </pc:picChg>
        <pc:picChg chg="add mod">
          <ac:chgData name="GU Jiaying" userId="f1de6e1a-a00a-4afa-9667-a65473937486" providerId="ADAL" clId="{8F12BB47-9B04-914C-B9DB-78B4C02689EA}" dt="2021-07-07T04:03:36.478" v="202" actId="1076"/>
          <ac:picMkLst>
            <pc:docMk/>
            <pc:sldMk cId="1276215216" sldId="314"/>
            <ac:picMk id="32" creationId="{560E1B02-25C1-2A4F-97CD-AEEA3CE7027E}"/>
          </ac:picMkLst>
        </pc:picChg>
        <pc:picChg chg="add mod">
          <ac:chgData name="GU Jiaying" userId="f1de6e1a-a00a-4afa-9667-a65473937486" providerId="ADAL" clId="{8F12BB47-9B04-914C-B9DB-78B4C02689EA}" dt="2021-07-07T04:03:36.478" v="202" actId="1076"/>
          <ac:picMkLst>
            <pc:docMk/>
            <pc:sldMk cId="1276215216" sldId="314"/>
            <ac:picMk id="33" creationId="{2AB6EB32-C17E-044C-AD11-5CBFE2AF21DB}"/>
          </ac:picMkLst>
        </pc:picChg>
        <pc:picChg chg="add mod">
          <ac:chgData name="GU Jiaying" userId="f1de6e1a-a00a-4afa-9667-a65473937486" providerId="ADAL" clId="{8F12BB47-9B04-914C-B9DB-78B4C02689EA}" dt="2021-07-07T04:03:36.478" v="202" actId="1076"/>
          <ac:picMkLst>
            <pc:docMk/>
            <pc:sldMk cId="1276215216" sldId="314"/>
            <ac:picMk id="34" creationId="{C1CFE931-2CD8-8047-BF45-955ACC2225E2}"/>
          </ac:picMkLst>
        </pc:picChg>
      </pc:sldChg>
      <pc:sldChg chg="del">
        <pc:chgData name="GU Jiaying" userId="f1de6e1a-a00a-4afa-9667-a65473937486" providerId="ADAL" clId="{8F12BB47-9B04-914C-B9DB-78B4C02689EA}" dt="2021-07-07T04:25:02.122" v="497" actId="2696"/>
        <pc:sldMkLst>
          <pc:docMk/>
          <pc:sldMk cId="216252243" sldId="315"/>
        </pc:sldMkLst>
      </pc:sldChg>
      <pc:sldChg chg="modSp mod">
        <pc:chgData name="GU Jiaying" userId="f1de6e1a-a00a-4afa-9667-a65473937486" providerId="ADAL" clId="{8F12BB47-9B04-914C-B9DB-78B4C02689EA}" dt="2021-07-07T04:04:21.231" v="209" actId="1076"/>
        <pc:sldMkLst>
          <pc:docMk/>
          <pc:sldMk cId="1413614885" sldId="316"/>
        </pc:sldMkLst>
        <pc:spChg chg="mod">
          <ac:chgData name="GU Jiaying" userId="f1de6e1a-a00a-4afa-9667-a65473937486" providerId="ADAL" clId="{8F12BB47-9B04-914C-B9DB-78B4C02689EA}" dt="2021-07-07T04:04:21.231" v="209" actId="1076"/>
          <ac:spMkLst>
            <pc:docMk/>
            <pc:sldMk cId="1413614885" sldId="316"/>
            <ac:spMk id="26" creationId="{55819A43-0414-E846-8AD8-663BA0E01758}"/>
          </ac:spMkLst>
        </pc:spChg>
      </pc:sldChg>
      <pc:sldChg chg="addSp delSp modSp add mod ord">
        <pc:chgData name="GU Jiaying" userId="f1de6e1a-a00a-4afa-9667-a65473937486" providerId="ADAL" clId="{8F12BB47-9B04-914C-B9DB-78B4C02689EA}" dt="2021-07-07T12:42:37.634" v="561" actId="1076"/>
        <pc:sldMkLst>
          <pc:docMk/>
          <pc:sldMk cId="2875089759" sldId="317"/>
        </pc:sldMkLst>
        <pc:spChg chg="mod">
          <ac:chgData name="GU Jiaying" userId="f1de6e1a-a00a-4afa-9667-a65473937486" providerId="ADAL" clId="{8F12BB47-9B04-914C-B9DB-78B4C02689EA}" dt="2021-07-07T04:20:21.719" v="446" actId="20577"/>
          <ac:spMkLst>
            <pc:docMk/>
            <pc:sldMk cId="2875089759" sldId="317"/>
            <ac:spMk id="5" creationId="{23CB495E-19E8-414C-BDCD-3967DD7A543E}"/>
          </ac:spMkLst>
        </pc:spChg>
        <pc:spChg chg="mod">
          <ac:chgData name="GU Jiaying" userId="f1de6e1a-a00a-4afa-9667-a65473937486" providerId="ADAL" clId="{8F12BB47-9B04-914C-B9DB-78B4C02689EA}" dt="2021-07-07T12:42:37.634" v="561" actId="1076"/>
          <ac:spMkLst>
            <pc:docMk/>
            <pc:sldMk cId="2875089759" sldId="317"/>
            <ac:spMk id="13" creationId="{E14BEC28-3A06-46BC-80BA-85245E0E400F}"/>
          </ac:spMkLst>
        </pc:spChg>
        <pc:picChg chg="add mod">
          <ac:chgData name="GU Jiaying" userId="f1de6e1a-a00a-4afa-9667-a65473937486" providerId="ADAL" clId="{8F12BB47-9B04-914C-B9DB-78B4C02689EA}" dt="2021-07-07T04:21:06.736" v="451" actId="1076"/>
          <ac:picMkLst>
            <pc:docMk/>
            <pc:sldMk cId="2875089759" sldId="317"/>
            <ac:picMk id="6" creationId="{706B1C6A-4144-3E43-9AF6-F76A3FB72CB4}"/>
          </ac:picMkLst>
        </pc:picChg>
        <pc:picChg chg="add mod">
          <ac:chgData name="GU Jiaying" userId="f1de6e1a-a00a-4afa-9667-a65473937486" providerId="ADAL" clId="{8F12BB47-9B04-914C-B9DB-78B4C02689EA}" dt="2021-07-07T04:21:32.813" v="455" actId="1076"/>
          <ac:picMkLst>
            <pc:docMk/>
            <pc:sldMk cId="2875089759" sldId="317"/>
            <ac:picMk id="7" creationId="{03AAF2CD-1015-764A-8579-CE19CE9A3316}"/>
          </ac:picMkLst>
        </pc:picChg>
        <pc:picChg chg="add mod">
          <ac:chgData name="GU Jiaying" userId="f1de6e1a-a00a-4afa-9667-a65473937486" providerId="ADAL" clId="{8F12BB47-9B04-914C-B9DB-78B4C02689EA}" dt="2021-07-07T04:22:02.938" v="459" actId="1076"/>
          <ac:picMkLst>
            <pc:docMk/>
            <pc:sldMk cId="2875089759" sldId="317"/>
            <ac:picMk id="8" creationId="{CCD376BC-B297-0B40-80C8-2728E671366E}"/>
          </ac:picMkLst>
        </pc:picChg>
        <pc:picChg chg="add mod">
          <ac:chgData name="GU Jiaying" userId="f1de6e1a-a00a-4afa-9667-a65473937486" providerId="ADAL" clId="{8F12BB47-9B04-914C-B9DB-78B4C02689EA}" dt="2021-07-07T04:22:32.363" v="463" actId="1076"/>
          <ac:picMkLst>
            <pc:docMk/>
            <pc:sldMk cId="2875089759" sldId="317"/>
            <ac:picMk id="9" creationId="{B4B30989-F519-0446-BA84-029161B7B4CF}"/>
          </ac:picMkLst>
        </pc:picChg>
        <pc:picChg chg="add mod">
          <ac:chgData name="GU Jiaying" userId="f1de6e1a-a00a-4afa-9667-a65473937486" providerId="ADAL" clId="{8F12BB47-9B04-914C-B9DB-78B4C02689EA}" dt="2021-07-07T04:23:07.165" v="471" actId="1076"/>
          <ac:picMkLst>
            <pc:docMk/>
            <pc:sldMk cId="2875089759" sldId="317"/>
            <ac:picMk id="10" creationId="{3EBE7292-3B96-274A-80DA-8D1CA5CC20D8}"/>
          </ac:picMkLst>
        </pc:picChg>
        <pc:picChg chg="add mod">
          <ac:chgData name="GU Jiaying" userId="f1de6e1a-a00a-4afa-9667-a65473937486" providerId="ADAL" clId="{8F12BB47-9B04-914C-B9DB-78B4C02689EA}" dt="2021-07-07T04:23:35.961" v="476" actId="1076"/>
          <ac:picMkLst>
            <pc:docMk/>
            <pc:sldMk cId="2875089759" sldId="317"/>
            <ac:picMk id="11" creationId="{CF59D66D-F9C5-4747-9A73-6A4CF0BCAF9F}"/>
          </ac:picMkLst>
        </pc:picChg>
        <pc:picChg chg="add mod">
          <ac:chgData name="GU Jiaying" userId="f1de6e1a-a00a-4afa-9667-a65473937486" providerId="ADAL" clId="{8F12BB47-9B04-914C-B9DB-78B4C02689EA}" dt="2021-07-07T04:24:10.065" v="483" actId="1076"/>
          <ac:picMkLst>
            <pc:docMk/>
            <pc:sldMk cId="2875089759" sldId="317"/>
            <ac:picMk id="12" creationId="{E7FCA18E-7FE5-BB42-AF15-F4AD9574C461}"/>
          </ac:picMkLst>
        </pc:picChg>
        <pc:picChg chg="del">
          <ac:chgData name="GU Jiaying" userId="f1de6e1a-a00a-4afa-9667-a65473937486" providerId="ADAL" clId="{8F12BB47-9B04-914C-B9DB-78B4C02689EA}" dt="2021-07-07T04:20:46.848" v="447" actId="478"/>
          <ac:picMkLst>
            <pc:docMk/>
            <pc:sldMk cId="2875089759" sldId="317"/>
            <ac:picMk id="14" creationId="{257CC0FE-CFE1-0A47-BA7F-E9518744A734}"/>
          </ac:picMkLst>
        </pc:picChg>
        <pc:picChg chg="del">
          <ac:chgData name="GU Jiaying" userId="f1de6e1a-a00a-4afa-9667-a65473937486" providerId="ADAL" clId="{8F12BB47-9B04-914C-B9DB-78B4C02689EA}" dt="2021-07-07T04:21:11.815" v="452" actId="478"/>
          <ac:picMkLst>
            <pc:docMk/>
            <pc:sldMk cId="2875089759" sldId="317"/>
            <ac:picMk id="16" creationId="{677BC34D-5F09-F040-BDA1-87A4C1C57BEB}"/>
          </ac:picMkLst>
        </pc:picChg>
        <pc:picChg chg="del">
          <ac:chgData name="GU Jiaying" userId="f1de6e1a-a00a-4afa-9667-a65473937486" providerId="ADAL" clId="{8F12BB47-9B04-914C-B9DB-78B4C02689EA}" dt="2021-07-07T04:21:47.577" v="456" actId="478"/>
          <ac:picMkLst>
            <pc:docMk/>
            <pc:sldMk cId="2875089759" sldId="317"/>
            <ac:picMk id="18" creationId="{4ACC8696-0522-EC4D-AB96-9A0F2BA2ABD5}"/>
          </ac:picMkLst>
        </pc:picChg>
        <pc:picChg chg="del">
          <ac:chgData name="GU Jiaying" userId="f1de6e1a-a00a-4afa-9667-a65473937486" providerId="ADAL" clId="{8F12BB47-9B04-914C-B9DB-78B4C02689EA}" dt="2021-07-07T04:23:22.560" v="472" actId="478"/>
          <ac:picMkLst>
            <pc:docMk/>
            <pc:sldMk cId="2875089759" sldId="317"/>
            <ac:picMk id="24" creationId="{C815E90A-DF06-0743-A941-0651108E2981}"/>
          </ac:picMkLst>
        </pc:picChg>
        <pc:picChg chg="del">
          <ac:chgData name="GU Jiaying" userId="f1de6e1a-a00a-4afa-9667-a65473937486" providerId="ADAL" clId="{8F12BB47-9B04-914C-B9DB-78B4C02689EA}" dt="2021-07-07T04:22:16.184" v="460" actId="478"/>
          <ac:picMkLst>
            <pc:docMk/>
            <pc:sldMk cId="2875089759" sldId="317"/>
            <ac:picMk id="32" creationId="{560E1B02-25C1-2A4F-97CD-AEEA3CE7027E}"/>
          </ac:picMkLst>
        </pc:picChg>
        <pc:picChg chg="del">
          <ac:chgData name="GU Jiaying" userId="f1de6e1a-a00a-4afa-9667-a65473937486" providerId="ADAL" clId="{8F12BB47-9B04-914C-B9DB-78B4C02689EA}" dt="2021-07-07T04:22:45.265" v="464" actId="478"/>
          <ac:picMkLst>
            <pc:docMk/>
            <pc:sldMk cId="2875089759" sldId="317"/>
            <ac:picMk id="33" creationId="{2AB6EB32-C17E-044C-AD11-5CBFE2AF21DB}"/>
          </ac:picMkLst>
        </pc:picChg>
        <pc:picChg chg="del">
          <ac:chgData name="GU Jiaying" userId="f1de6e1a-a00a-4afa-9667-a65473937486" providerId="ADAL" clId="{8F12BB47-9B04-914C-B9DB-78B4C02689EA}" dt="2021-07-07T04:23:52.404" v="477" actId="478"/>
          <ac:picMkLst>
            <pc:docMk/>
            <pc:sldMk cId="2875089759" sldId="317"/>
            <ac:picMk id="34" creationId="{C1CFE931-2CD8-8047-BF45-955ACC2225E2}"/>
          </ac:picMkLst>
        </pc:picChg>
      </pc:sldChg>
      <pc:sldChg chg="addSp delSp modSp add mod ord">
        <pc:chgData name="GU Jiaying" userId="f1de6e1a-a00a-4afa-9667-a65473937486" providerId="ADAL" clId="{8F12BB47-9B04-914C-B9DB-78B4C02689EA}" dt="2021-07-07T12:56:26.654" v="667" actId="1076"/>
        <pc:sldMkLst>
          <pc:docMk/>
          <pc:sldMk cId="3427432104" sldId="318"/>
        </pc:sldMkLst>
        <pc:spChg chg="del mod">
          <ac:chgData name="GU Jiaying" userId="f1de6e1a-a00a-4afa-9667-a65473937486" providerId="ADAL" clId="{8F12BB47-9B04-914C-B9DB-78B4C02689EA}" dt="2021-07-07T12:56:21.929" v="666" actId="478"/>
          <ac:spMkLst>
            <pc:docMk/>
            <pc:sldMk cId="3427432104" sldId="318"/>
            <ac:spMk id="3" creationId="{A277B882-CCC6-C949-A85B-8BF226CA1347}"/>
          </ac:spMkLst>
        </pc:spChg>
        <pc:spChg chg="mod">
          <ac:chgData name="GU Jiaying" userId="f1de6e1a-a00a-4afa-9667-a65473937486" providerId="ADAL" clId="{8F12BB47-9B04-914C-B9DB-78B4C02689EA}" dt="2021-07-07T12:42:27.342" v="559" actId="403"/>
          <ac:spMkLst>
            <pc:docMk/>
            <pc:sldMk cId="3427432104" sldId="318"/>
            <ac:spMk id="4" creationId="{06F1A7DD-12AA-4F47-B355-C910BC77D836}"/>
          </ac:spMkLst>
        </pc:spChg>
        <pc:spChg chg="mod">
          <ac:chgData name="GU Jiaying" userId="f1de6e1a-a00a-4afa-9667-a65473937486" providerId="ADAL" clId="{8F12BB47-9B04-914C-B9DB-78B4C02689EA}" dt="2021-07-07T12:56:26.654" v="667" actId="1076"/>
          <ac:spMkLst>
            <pc:docMk/>
            <pc:sldMk cId="3427432104" sldId="318"/>
            <ac:spMk id="8" creationId="{7156CCC8-E834-F347-8030-259C8E24B0DC}"/>
          </ac:spMkLst>
        </pc:spChg>
        <pc:spChg chg="mod">
          <ac:chgData name="GU Jiaying" userId="f1de6e1a-a00a-4afa-9667-a65473937486" providerId="ADAL" clId="{8F12BB47-9B04-914C-B9DB-78B4C02689EA}" dt="2021-07-07T04:24:53.245" v="496" actId="20577"/>
          <ac:spMkLst>
            <pc:docMk/>
            <pc:sldMk cId="3427432104" sldId="318"/>
            <ac:spMk id="10" creationId="{8C9D867F-4416-C14F-BEB3-BAE936D1A9FD}"/>
          </ac:spMkLst>
        </pc:spChg>
        <pc:picChg chg="del">
          <ac:chgData name="GU Jiaying" userId="f1de6e1a-a00a-4afa-9667-a65473937486" providerId="ADAL" clId="{8F12BB47-9B04-914C-B9DB-78B4C02689EA}" dt="2021-07-07T04:25:26.885" v="498" actId="478"/>
          <ac:picMkLst>
            <pc:docMk/>
            <pc:sldMk cId="3427432104" sldId="318"/>
            <ac:picMk id="4" creationId="{1E5B0F12-73FC-9E47-8A3B-682F75C95D83}"/>
          </ac:picMkLst>
        </pc:picChg>
        <pc:picChg chg="del">
          <ac:chgData name="GU Jiaying" userId="f1de6e1a-a00a-4afa-9667-a65473937486" providerId="ADAL" clId="{8F12BB47-9B04-914C-B9DB-78B4C02689EA}" dt="2021-07-07T04:26:22.746" v="506" actId="478"/>
          <ac:picMkLst>
            <pc:docMk/>
            <pc:sldMk cId="3427432104" sldId="318"/>
            <ac:picMk id="7" creationId="{4E90A1DB-BADE-1A4E-B274-995208E7FDBD}"/>
          </ac:picMkLst>
        </pc:picChg>
        <pc:picChg chg="add mod">
          <ac:chgData name="GU Jiaying" userId="f1de6e1a-a00a-4afa-9667-a65473937486" providerId="ADAL" clId="{8F12BB47-9B04-914C-B9DB-78B4C02689EA}" dt="2021-07-07T04:26:17.447" v="505" actId="1076"/>
          <ac:picMkLst>
            <pc:docMk/>
            <pc:sldMk cId="3427432104" sldId="318"/>
            <ac:picMk id="11" creationId="{FAEDE2BA-A130-D848-A9A9-C84E124A3AD0}"/>
          </ac:picMkLst>
        </pc:picChg>
        <pc:picChg chg="add mod">
          <ac:chgData name="GU Jiaying" userId="f1de6e1a-a00a-4afa-9667-a65473937486" providerId="ADAL" clId="{8F12BB47-9B04-914C-B9DB-78B4C02689EA}" dt="2021-07-07T04:27:18.098" v="512" actId="1076"/>
          <ac:picMkLst>
            <pc:docMk/>
            <pc:sldMk cId="3427432104" sldId="318"/>
            <ac:picMk id="12" creationId="{1E4B940D-EABE-BB4C-A506-5BF75514CA13}"/>
          </ac:picMkLst>
        </pc:picChg>
        <pc:picChg chg="add mod">
          <ac:chgData name="GU Jiaying" userId="f1de6e1a-a00a-4afa-9667-a65473937486" providerId="ADAL" clId="{8F12BB47-9B04-914C-B9DB-78B4C02689EA}" dt="2021-07-07T04:27:55.897" v="518" actId="1076"/>
          <ac:picMkLst>
            <pc:docMk/>
            <pc:sldMk cId="3427432104" sldId="318"/>
            <ac:picMk id="13" creationId="{01B1F27F-E68F-8745-9523-55B47E64B5C2}"/>
          </ac:picMkLst>
        </pc:picChg>
        <pc:picChg chg="add mod">
          <ac:chgData name="GU Jiaying" userId="f1de6e1a-a00a-4afa-9667-a65473937486" providerId="ADAL" clId="{8F12BB47-9B04-914C-B9DB-78B4C02689EA}" dt="2021-07-07T04:28:28.755" v="523" actId="1076"/>
          <ac:picMkLst>
            <pc:docMk/>
            <pc:sldMk cId="3427432104" sldId="318"/>
            <ac:picMk id="14" creationId="{F2878B3A-8691-D34F-A68F-DF1D75C34B22}"/>
          </ac:picMkLst>
        </pc:picChg>
        <pc:picChg chg="add mod">
          <ac:chgData name="GU Jiaying" userId="f1de6e1a-a00a-4afa-9667-a65473937486" providerId="ADAL" clId="{8F12BB47-9B04-914C-B9DB-78B4C02689EA}" dt="2021-07-07T04:28:59.516" v="527" actId="1076"/>
          <ac:picMkLst>
            <pc:docMk/>
            <pc:sldMk cId="3427432104" sldId="318"/>
            <ac:picMk id="15" creationId="{92916D35-690A-EB46-A28B-9D26E7621231}"/>
          </ac:picMkLst>
        </pc:picChg>
        <pc:picChg chg="add mod">
          <ac:chgData name="GU Jiaying" userId="f1de6e1a-a00a-4afa-9667-a65473937486" providerId="ADAL" clId="{8F12BB47-9B04-914C-B9DB-78B4C02689EA}" dt="2021-07-07T04:29:29.445" v="532" actId="1076"/>
          <ac:picMkLst>
            <pc:docMk/>
            <pc:sldMk cId="3427432104" sldId="318"/>
            <ac:picMk id="16" creationId="{7023ED72-3418-2F42-BB35-763C3A75D29F}"/>
          </ac:picMkLst>
        </pc:picChg>
        <pc:picChg chg="add mod">
          <ac:chgData name="GU Jiaying" userId="f1de6e1a-a00a-4afa-9667-a65473937486" providerId="ADAL" clId="{8F12BB47-9B04-914C-B9DB-78B4C02689EA}" dt="2021-07-07T04:30:07.007" v="537" actId="1076"/>
          <ac:picMkLst>
            <pc:docMk/>
            <pc:sldMk cId="3427432104" sldId="318"/>
            <ac:picMk id="17" creationId="{0E56D6F1-D7A7-254A-9E67-4015F761514B}"/>
          </ac:picMkLst>
        </pc:picChg>
        <pc:picChg chg="del">
          <ac:chgData name="GU Jiaying" userId="f1de6e1a-a00a-4afa-9667-a65473937486" providerId="ADAL" clId="{8F12BB47-9B04-914C-B9DB-78B4C02689EA}" dt="2021-07-07T04:26:24.091" v="507" actId="478"/>
          <ac:picMkLst>
            <pc:docMk/>
            <pc:sldMk cId="3427432104" sldId="318"/>
            <ac:picMk id="34" creationId="{22180CD2-6E46-5D4D-A6B1-C61A6A9E6C5F}"/>
          </ac:picMkLst>
        </pc:picChg>
        <pc:picChg chg="del">
          <ac:chgData name="GU Jiaying" userId="f1de6e1a-a00a-4afa-9667-a65473937486" providerId="ADAL" clId="{8F12BB47-9B04-914C-B9DB-78B4C02689EA}" dt="2021-07-07T04:28:08.698" v="519" actId="478"/>
          <ac:picMkLst>
            <pc:docMk/>
            <pc:sldMk cId="3427432104" sldId="318"/>
            <ac:picMk id="35" creationId="{9FA03834-D889-B74E-8D3D-2596C7B0C7B9}"/>
          </ac:picMkLst>
        </pc:picChg>
        <pc:picChg chg="del">
          <ac:chgData name="GU Jiaying" userId="f1de6e1a-a00a-4afa-9667-a65473937486" providerId="ADAL" clId="{8F12BB47-9B04-914C-B9DB-78B4C02689EA}" dt="2021-07-07T04:28:48.774" v="525" actId="478"/>
          <ac:picMkLst>
            <pc:docMk/>
            <pc:sldMk cId="3427432104" sldId="318"/>
            <ac:picMk id="36" creationId="{DAB059DE-8B98-9A41-B6F3-FB13DC00D2D2}"/>
          </ac:picMkLst>
        </pc:picChg>
        <pc:picChg chg="del">
          <ac:chgData name="GU Jiaying" userId="f1de6e1a-a00a-4afa-9667-a65473937486" providerId="ADAL" clId="{8F12BB47-9B04-914C-B9DB-78B4C02689EA}" dt="2021-07-07T04:29:13.890" v="528" actId="478"/>
          <ac:picMkLst>
            <pc:docMk/>
            <pc:sldMk cId="3427432104" sldId="318"/>
            <ac:picMk id="37" creationId="{4BF6E33F-4280-664B-B16E-8AAA24D84B7E}"/>
          </ac:picMkLst>
        </pc:picChg>
        <pc:picChg chg="del">
          <ac:chgData name="GU Jiaying" userId="f1de6e1a-a00a-4afa-9667-a65473937486" providerId="ADAL" clId="{8F12BB47-9B04-914C-B9DB-78B4C02689EA}" dt="2021-07-07T04:29:51.580" v="533" actId="478"/>
          <ac:picMkLst>
            <pc:docMk/>
            <pc:sldMk cId="3427432104" sldId="318"/>
            <ac:picMk id="38" creationId="{CE4A18D4-99FB-E947-A653-16B9F8568486}"/>
          </ac:picMkLst>
        </pc:picChg>
      </pc:sldChg>
      <pc:sldChg chg="addSp delSp modSp add mod">
        <pc:chgData name="GU Jiaying" userId="f1de6e1a-a00a-4afa-9667-a65473937486" providerId="ADAL" clId="{8F12BB47-9B04-914C-B9DB-78B4C02689EA}" dt="2021-07-07T12:48:33.330" v="598" actId="1076"/>
        <pc:sldMkLst>
          <pc:docMk/>
          <pc:sldMk cId="1199611451" sldId="320"/>
        </pc:sldMkLst>
        <pc:spChg chg="add mod">
          <ac:chgData name="GU Jiaying" userId="f1de6e1a-a00a-4afa-9667-a65473937486" providerId="ADAL" clId="{8F12BB47-9B04-914C-B9DB-78B4C02689EA}" dt="2021-07-07T12:48:33.330" v="598" actId="1076"/>
          <ac:spMkLst>
            <pc:docMk/>
            <pc:sldMk cId="1199611451" sldId="320"/>
            <ac:spMk id="8" creationId="{93AD4AC5-08F3-BC4A-88CD-FADD949704EC}"/>
          </ac:spMkLst>
        </pc:spChg>
        <pc:spChg chg="add mod">
          <ac:chgData name="GU Jiaying" userId="f1de6e1a-a00a-4afa-9667-a65473937486" providerId="ADAL" clId="{8F12BB47-9B04-914C-B9DB-78B4C02689EA}" dt="2021-07-07T12:47:57.869" v="579"/>
          <ac:spMkLst>
            <pc:docMk/>
            <pc:sldMk cId="1199611451" sldId="320"/>
            <ac:spMk id="9" creationId="{3340C96A-F9AE-DD48-B4E8-4EF987CFA8F2}"/>
          </ac:spMkLst>
        </pc:spChg>
        <pc:spChg chg="add mod">
          <ac:chgData name="GU Jiaying" userId="f1de6e1a-a00a-4afa-9667-a65473937486" providerId="ADAL" clId="{8F12BB47-9B04-914C-B9DB-78B4C02689EA}" dt="2021-07-07T12:47:57.869" v="579"/>
          <ac:spMkLst>
            <pc:docMk/>
            <pc:sldMk cId="1199611451" sldId="320"/>
            <ac:spMk id="10" creationId="{3B8D817A-B206-C549-B588-558630A7860B}"/>
          </ac:spMkLst>
        </pc:spChg>
        <pc:spChg chg="del">
          <ac:chgData name="GU Jiaying" userId="f1de6e1a-a00a-4afa-9667-a65473937486" providerId="ADAL" clId="{8F12BB47-9B04-914C-B9DB-78B4C02689EA}" dt="2021-07-07T12:47:18.005" v="576" actId="478"/>
          <ac:spMkLst>
            <pc:docMk/>
            <pc:sldMk cId="1199611451" sldId="320"/>
            <ac:spMk id="13" creationId="{A59E1FC3-4DC5-DB45-B5FB-46146E8B01A1}"/>
          </ac:spMkLst>
        </pc:spChg>
        <pc:spChg chg="del mod">
          <ac:chgData name="GU Jiaying" userId="f1de6e1a-a00a-4afa-9667-a65473937486" providerId="ADAL" clId="{8F12BB47-9B04-914C-B9DB-78B4C02689EA}" dt="2021-07-07T12:47:22.142" v="578" actId="478"/>
          <ac:spMkLst>
            <pc:docMk/>
            <pc:sldMk cId="1199611451" sldId="320"/>
            <ac:spMk id="14" creationId="{A4DA7E7B-7837-C748-91EF-CB500DAFBFC3}"/>
          </ac:spMkLst>
        </pc:spChg>
        <pc:spChg chg="add mod">
          <ac:chgData name="GU Jiaying" userId="f1de6e1a-a00a-4afa-9667-a65473937486" providerId="ADAL" clId="{8F12BB47-9B04-914C-B9DB-78B4C02689EA}" dt="2021-07-07T12:47:57.869" v="579"/>
          <ac:spMkLst>
            <pc:docMk/>
            <pc:sldMk cId="1199611451" sldId="320"/>
            <ac:spMk id="15" creationId="{46FEA520-8F9A-0F47-9627-B90C061713D5}"/>
          </ac:spMkLst>
        </pc:spChg>
        <pc:picChg chg="add mod">
          <ac:chgData name="GU Jiaying" userId="f1de6e1a-a00a-4afa-9667-a65473937486" providerId="ADAL" clId="{8F12BB47-9B04-914C-B9DB-78B4C02689EA}" dt="2021-07-07T12:47:57.869" v="579"/>
          <ac:picMkLst>
            <pc:docMk/>
            <pc:sldMk cId="1199611451" sldId="320"/>
            <ac:picMk id="11" creationId="{22A5538F-73E6-6D49-93FE-B96FE93EA895}"/>
          </ac:picMkLst>
        </pc:picChg>
        <pc:picChg chg="add mod">
          <ac:chgData name="GU Jiaying" userId="f1de6e1a-a00a-4afa-9667-a65473937486" providerId="ADAL" clId="{8F12BB47-9B04-914C-B9DB-78B4C02689EA}" dt="2021-07-07T12:47:57.869" v="579"/>
          <ac:picMkLst>
            <pc:docMk/>
            <pc:sldMk cId="1199611451" sldId="320"/>
            <ac:picMk id="12" creationId="{E3C05C6E-1214-0144-8768-52A2CA49F8E4}"/>
          </ac:picMkLst>
        </pc:picChg>
      </pc:sldChg>
      <pc:sldChg chg="addSp delSp modSp add mod">
        <pc:chgData name="GU Jiaying" userId="f1de6e1a-a00a-4afa-9667-a65473937486" providerId="ADAL" clId="{8F12BB47-9B04-914C-B9DB-78B4C02689EA}" dt="2021-07-07T12:50:04.193" v="610" actId="1076"/>
        <pc:sldMkLst>
          <pc:docMk/>
          <pc:sldMk cId="2137287193" sldId="321"/>
        </pc:sldMkLst>
        <pc:spChg chg="del">
          <ac:chgData name="GU Jiaying" userId="f1de6e1a-a00a-4afa-9667-a65473937486" providerId="ADAL" clId="{8F12BB47-9B04-914C-B9DB-78B4C02689EA}" dt="2021-07-07T12:49:23.425" v="601" actId="478"/>
          <ac:spMkLst>
            <pc:docMk/>
            <pc:sldMk cId="2137287193" sldId="321"/>
            <ac:spMk id="8" creationId="{93AD4AC5-08F3-BC4A-88CD-FADD949704EC}"/>
          </ac:spMkLst>
        </pc:spChg>
        <pc:spChg chg="del">
          <ac:chgData name="GU Jiaying" userId="f1de6e1a-a00a-4afa-9667-a65473937486" providerId="ADAL" clId="{8F12BB47-9B04-914C-B9DB-78B4C02689EA}" dt="2021-07-07T12:49:20.039" v="600" actId="478"/>
          <ac:spMkLst>
            <pc:docMk/>
            <pc:sldMk cId="2137287193" sldId="321"/>
            <ac:spMk id="9" creationId="{3340C96A-F9AE-DD48-B4E8-4EF987CFA8F2}"/>
          </ac:spMkLst>
        </pc:spChg>
        <pc:spChg chg="del">
          <ac:chgData name="GU Jiaying" userId="f1de6e1a-a00a-4afa-9667-a65473937486" providerId="ADAL" clId="{8F12BB47-9B04-914C-B9DB-78B4C02689EA}" dt="2021-07-07T12:49:20.039" v="600" actId="478"/>
          <ac:spMkLst>
            <pc:docMk/>
            <pc:sldMk cId="2137287193" sldId="321"/>
            <ac:spMk id="10" creationId="{3B8D817A-B206-C549-B588-558630A7860B}"/>
          </ac:spMkLst>
        </pc:spChg>
        <pc:spChg chg="add mod">
          <ac:chgData name="GU Jiaying" userId="f1de6e1a-a00a-4afa-9667-a65473937486" providerId="ADAL" clId="{8F12BB47-9B04-914C-B9DB-78B4C02689EA}" dt="2021-07-07T12:50:04.193" v="610" actId="1076"/>
          <ac:spMkLst>
            <pc:docMk/>
            <pc:sldMk cId="2137287193" sldId="321"/>
            <ac:spMk id="13" creationId="{B7127345-0CB7-9644-8E45-723E85908A1E}"/>
          </ac:spMkLst>
        </pc:spChg>
        <pc:spChg chg="add mod">
          <ac:chgData name="GU Jiaying" userId="f1de6e1a-a00a-4afa-9667-a65473937486" providerId="ADAL" clId="{8F12BB47-9B04-914C-B9DB-78B4C02689EA}" dt="2021-07-07T12:49:26.498" v="603"/>
          <ac:spMkLst>
            <pc:docMk/>
            <pc:sldMk cId="2137287193" sldId="321"/>
            <ac:spMk id="14" creationId="{1F65D87B-0498-F740-A530-AEB7141DB4EE}"/>
          </ac:spMkLst>
        </pc:spChg>
        <pc:spChg chg="del">
          <ac:chgData name="GU Jiaying" userId="f1de6e1a-a00a-4afa-9667-a65473937486" providerId="ADAL" clId="{8F12BB47-9B04-914C-B9DB-78B4C02689EA}" dt="2021-07-07T12:49:25.996" v="602" actId="478"/>
          <ac:spMkLst>
            <pc:docMk/>
            <pc:sldMk cId="2137287193" sldId="321"/>
            <ac:spMk id="15" creationId="{46FEA520-8F9A-0F47-9627-B90C061713D5}"/>
          </ac:spMkLst>
        </pc:spChg>
        <pc:spChg chg="add mod">
          <ac:chgData name="GU Jiaying" userId="f1de6e1a-a00a-4afa-9667-a65473937486" providerId="ADAL" clId="{8F12BB47-9B04-914C-B9DB-78B4C02689EA}" dt="2021-07-07T12:49:26.498" v="603"/>
          <ac:spMkLst>
            <pc:docMk/>
            <pc:sldMk cId="2137287193" sldId="321"/>
            <ac:spMk id="16" creationId="{42EF7CD6-D2BF-984B-91C1-0412195A0286}"/>
          </ac:spMkLst>
        </pc:spChg>
        <pc:spChg chg="add mod">
          <ac:chgData name="GU Jiaying" userId="f1de6e1a-a00a-4afa-9667-a65473937486" providerId="ADAL" clId="{8F12BB47-9B04-914C-B9DB-78B4C02689EA}" dt="2021-07-07T12:49:26.498" v="603"/>
          <ac:spMkLst>
            <pc:docMk/>
            <pc:sldMk cId="2137287193" sldId="321"/>
            <ac:spMk id="19" creationId="{60E6FD62-86DA-0347-B598-496192BCAB5F}"/>
          </ac:spMkLst>
        </pc:spChg>
        <pc:picChg chg="del">
          <ac:chgData name="GU Jiaying" userId="f1de6e1a-a00a-4afa-9667-a65473937486" providerId="ADAL" clId="{8F12BB47-9B04-914C-B9DB-78B4C02689EA}" dt="2021-07-07T12:49:20.039" v="600" actId="478"/>
          <ac:picMkLst>
            <pc:docMk/>
            <pc:sldMk cId="2137287193" sldId="321"/>
            <ac:picMk id="11" creationId="{22A5538F-73E6-6D49-93FE-B96FE93EA895}"/>
          </ac:picMkLst>
        </pc:picChg>
        <pc:picChg chg="del">
          <ac:chgData name="GU Jiaying" userId="f1de6e1a-a00a-4afa-9667-a65473937486" providerId="ADAL" clId="{8F12BB47-9B04-914C-B9DB-78B4C02689EA}" dt="2021-07-07T12:49:20.039" v="600" actId="478"/>
          <ac:picMkLst>
            <pc:docMk/>
            <pc:sldMk cId="2137287193" sldId="321"/>
            <ac:picMk id="12" creationId="{E3C05C6E-1214-0144-8768-52A2CA49F8E4}"/>
          </ac:picMkLst>
        </pc:picChg>
        <pc:picChg chg="add mod">
          <ac:chgData name="GU Jiaying" userId="f1de6e1a-a00a-4afa-9667-a65473937486" providerId="ADAL" clId="{8F12BB47-9B04-914C-B9DB-78B4C02689EA}" dt="2021-07-07T12:49:26.498" v="603"/>
          <ac:picMkLst>
            <pc:docMk/>
            <pc:sldMk cId="2137287193" sldId="321"/>
            <ac:picMk id="17" creationId="{BECB79C9-1EFD-AA48-8B34-AB2BB61EA338}"/>
          </ac:picMkLst>
        </pc:picChg>
        <pc:picChg chg="add mod">
          <ac:chgData name="GU Jiaying" userId="f1de6e1a-a00a-4afa-9667-a65473937486" providerId="ADAL" clId="{8F12BB47-9B04-914C-B9DB-78B4C02689EA}" dt="2021-07-07T12:49:26.498" v="603"/>
          <ac:picMkLst>
            <pc:docMk/>
            <pc:sldMk cId="2137287193" sldId="321"/>
            <ac:picMk id="18" creationId="{60DCAA13-4722-324A-9FCA-DC564E257C03}"/>
          </ac:picMkLst>
        </pc:picChg>
      </pc:sldChg>
      <pc:sldChg chg="addSp modSp new del">
        <pc:chgData name="GU Jiaying" userId="f1de6e1a-a00a-4afa-9667-a65473937486" providerId="ADAL" clId="{8F12BB47-9B04-914C-B9DB-78B4C02689EA}" dt="2021-07-07T12:53:40.532" v="641" actId="2696"/>
        <pc:sldMkLst>
          <pc:docMk/>
          <pc:sldMk cId="1132696657" sldId="322"/>
        </pc:sldMkLst>
        <pc:spChg chg="add mod">
          <ac:chgData name="GU Jiaying" userId="f1de6e1a-a00a-4afa-9667-a65473937486" providerId="ADAL" clId="{8F12BB47-9B04-914C-B9DB-78B4C02689EA}" dt="2021-07-07T12:53:33.681" v="640"/>
          <ac:spMkLst>
            <pc:docMk/>
            <pc:sldMk cId="1132696657" sldId="322"/>
            <ac:spMk id="2" creationId="{C1F30CE9-2E99-0644-A43D-1877D4A06EFC}"/>
          </ac:spMkLst>
        </pc:spChg>
        <pc:spChg chg="add mod">
          <ac:chgData name="GU Jiaying" userId="f1de6e1a-a00a-4afa-9667-a65473937486" providerId="ADAL" clId="{8F12BB47-9B04-914C-B9DB-78B4C02689EA}" dt="2021-07-07T12:53:33.681" v="640"/>
          <ac:spMkLst>
            <pc:docMk/>
            <pc:sldMk cId="1132696657" sldId="322"/>
            <ac:spMk id="3" creationId="{13004D05-F588-2243-AF03-2DA2FEAF34DE}"/>
          </ac:spMkLst>
        </pc:spChg>
        <pc:picChg chg="add mod">
          <ac:chgData name="GU Jiaying" userId="f1de6e1a-a00a-4afa-9667-a65473937486" providerId="ADAL" clId="{8F12BB47-9B04-914C-B9DB-78B4C02689EA}" dt="2021-07-07T12:53:33.681" v="640"/>
          <ac:picMkLst>
            <pc:docMk/>
            <pc:sldMk cId="1132696657" sldId="322"/>
            <ac:picMk id="4" creationId="{54A782DE-5B97-1F45-8D62-E3A7162CCB50}"/>
          </ac:picMkLst>
        </pc:picChg>
      </pc:sldChg>
      <pc:sldChg chg="addSp delSp modSp add mod">
        <pc:chgData name="GU Jiaying" userId="f1de6e1a-a00a-4afa-9667-a65473937486" providerId="ADAL" clId="{8F12BB47-9B04-914C-B9DB-78B4C02689EA}" dt="2021-07-07T12:55:05.236" v="659" actId="1076"/>
        <pc:sldMkLst>
          <pc:docMk/>
          <pc:sldMk cId="1851454396" sldId="322"/>
        </pc:sldMkLst>
        <pc:spChg chg="add mod">
          <ac:chgData name="GU Jiaying" userId="f1de6e1a-a00a-4afa-9667-a65473937486" providerId="ADAL" clId="{8F12BB47-9B04-914C-B9DB-78B4C02689EA}" dt="2021-07-07T12:54:13.158" v="650" actId="1076"/>
          <ac:spMkLst>
            <pc:docMk/>
            <pc:sldMk cId="1851454396" sldId="322"/>
            <ac:spMk id="9" creationId="{8991248A-03F6-A845-A602-0C541C13514A}"/>
          </ac:spMkLst>
        </pc:spChg>
        <pc:spChg chg="add mod">
          <ac:chgData name="GU Jiaying" userId="f1de6e1a-a00a-4afa-9667-a65473937486" providerId="ADAL" clId="{8F12BB47-9B04-914C-B9DB-78B4C02689EA}" dt="2021-07-07T12:55:05.236" v="659" actId="1076"/>
          <ac:spMkLst>
            <pc:docMk/>
            <pc:sldMk cId="1851454396" sldId="322"/>
            <ac:spMk id="10" creationId="{3E971408-385C-CA41-9961-33781BEE70A6}"/>
          </ac:spMkLst>
        </pc:spChg>
        <pc:spChg chg="del">
          <ac:chgData name="GU Jiaying" userId="f1de6e1a-a00a-4afa-9667-a65473937486" providerId="ADAL" clId="{8F12BB47-9B04-914C-B9DB-78B4C02689EA}" dt="2021-07-07T12:53:53.326" v="644" actId="478"/>
          <ac:spMkLst>
            <pc:docMk/>
            <pc:sldMk cId="1851454396" sldId="322"/>
            <ac:spMk id="12" creationId="{17F3F4F2-97AE-9B43-88A1-E016ADC49459}"/>
          </ac:spMkLst>
        </pc:spChg>
        <pc:spChg chg="del">
          <ac:chgData name="GU Jiaying" userId="f1de6e1a-a00a-4afa-9667-a65473937486" providerId="ADAL" clId="{8F12BB47-9B04-914C-B9DB-78B4C02689EA}" dt="2021-07-07T12:53:49.475" v="643" actId="478"/>
          <ac:spMkLst>
            <pc:docMk/>
            <pc:sldMk cId="1851454396" sldId="322"/>
            <ac:spMk id="13" creationId="{482BB193-9013-FE4E-AAD1-CAF72E6B3A91}"/>
          </ac:spMkLst>
        </pc:spChg>
        <pc:picChg chg="add mod">
          <ac:chgData name="GU Jiaying" userId="f1de6e1a-a00a-4afa-9667-a65473937486" providerId="ADAL" clId="{8F12BB47-9B04-914C-B9DB-78B4C02689EA}" dt="2021-07-07T12:54:40.427" v="654" actId="14100"/>
          <ac:picMkLst>
            <pc:docMk/>
            <pc:sldMk cId="1851454396" sldId="322"/>
            <ac:picMk id="11" creationId="{82BD5FD2-9593-524F-B275-481260A7ADCE}"/>
          </ac:picMkLst>
        </pc:picChg>
        <pc:picChg chg="del">
          <ac:chgData name="GU Jiaying" userId="f1de6e1a-a00a-4afa-9667-a65473937486" providerId="ADAL" clId="{8F12BB47-9B04-914C-B9DB-78B4C02689EA}" dt="2021-07-07T12:53:49.475" v="643" actId="478"/>
          <ac:picMkLst>
            <pc:docMk/>
            <pc:sldMk cId="1851454396" sldId="322"/>
            <ac:picMk id="14" creationId="{9774629D-820A-A84E-AC66-9188DAF20076}"/>
          </ac:picMkLst>
        </pc:picChg>
      </pc:sldChg>
    </pc:docChg>
  </pc:docChgLst>
  <pc:docChgLst>
    <pc:chgData name="Ryan SZE THO Kim Ming" userId="S::ryanszetho.2020@mqf.smu.edu.sg::b7fb6046-72a6-4f5b-80e7-25dc6306c1e7" providerId="AD" clId="Web-{C2A540EB-69AC-A969-C6E7-341C9A9A1B3F}"/>
    <pc:docChg chg="modSld sldOrd">
      <pc:chgData name="Ryan SZE THO Kim Ming" userId="S::ryanszetho.2020@mqf.smu.edu.sg::b7fb6046-72a6-4f5b-80e7-25dc6306c1e7" providerId="AD" clId="Web-{C2A540EB-69AC-A969-C6E7-341C9A9A1B3F}" dt="2021-07-07T01:45:17.169" v="76"/>
      <pc:docMkLst>
        <pc:docMk/>
      </pc:docMkLst>
      <pc:sldChg chg="addSp delSp modSp">
        <pc:chgData name="Ryan SZE THO Kim Ming" userId="S::ryanszetho.2020@mqf.smu.edu.sg::b7fb6046-72a6-4f5b-80e7-25dc6306c1e7" providerId="AD" clId="Web-{C2A540EB-69AC-A969-C6E7-341C9A9A1B3F}" dt="2021-07-07T01:40:37.794" v="19" actId="1076"/>
        <pc:sldMkLst>
          <pc:docMk/>
          <pc:sldMk cId="2902537327" sldId="292"/>
        </pc:sldMkLst>
        <pc:picChg chg="add mod">
          <ac:chgData name="Ryan SZE THO Kim Ming" userId="S::ryanszetho.2020@mqf.smu.edu.sg::b7fb6046-72a6-4f5b-80e7-25dc6306c1e7" providerId="AD" clId="Web-{C2A540EB-69AC-A969-C6E7-341C9A9A1B3F}" dt="2021-07-07T01:38:49.398" v="4" actId="1076"/>
          <ac:picMkLst>
            <pc:docMk/>
            <pc:sldMk cId="2902537327" sldId="292"/>
            <ac:picMk id="6" creationId="{7C9620D5-2DC1-42E2-BCDE-7D885B788BC0}"/>
          </ac:picMkLst>
        </pc:picChg>
        <pc:picChg chg="add mod">
          <ac:chgData name="Ryan SZE THO Kim Ming" userId="S::ryanszetho.2020@mqf.smu.edu.sg::b7fb6046-72a6-4f5b-80e7-25dc6306c1e7" providerId="AD" clId="Web-{C2A540EB-69AC-A969-C6E7-341C9A9A1B3F}" dt="2021-07-07T01:39:18.227" v="8" actId="14100"/>
          <ac:picMkLst>
            <pc:docMk/>
            <pc:sldMk cId="2902537327" sldId="292"/>
            <ac:picMk id="8" creationId="{F642CB80-8EBC-44CE-891A-27098E214F69}"/>
          </ac:picMkLst>
        </pc:picChg>
        <pc:picChg chg="del">
          <ac:chgData name="Ryan SZE THO Kim Ming" userId="S::ryanszetho.2020@mqf.smu.edu.sg::b7fb6046-72a6-4f5b-80e7-25dc6306c1e7" providerId="AD" clId="Web-{C2A540EB-69AC-A969-C6E7-341C9A9A1B3F}" dt="2021-07-07T01:38:39.475" v="0"/>
          <ac:picMkLst>
            <pc:docMk/>
            <pc:sldMk cId="2902537327" sldId="292"/>
            <ac:picMk id="9" creationId="{BD7A986E-08DF-144C-956A-2CA5E980DFC9}"/>
          </ac:picMkLst>
        </pc:picChg>
        <pc:picChg chg="del">
          <ac:chgData name="Ryan SZE THO Kim Ming" userId="S::ryanszetho.2020@mqf.smu.edu.sg::b7fb6046-72a6-4f5b-80e7-25dc6306c1e7" providerId="AD" clId="Web-{C2A540EB-69AC-A969-C6E7-341C9A9A1B3F}" dt="2021-07-07T01:39:09.196" v="5"/>
          <ac:picMkLst>
            <pc:docMk/>
            <pc:sldMk cId="2902537327" sldId="292"/>
            <ac:picMk id="10" creationId="{1B41DACF-59A4-6245-8EDF-A9DD0F7CB5B9}"/>
          </ac:picMkLst>
        </pc:picChg>
        <pc:picChg chg="add del mod">
          <ac:chgData name="Ryan SZE THO Kim Ming" userId="S::ryanszetho.2020@mqf.smu.edu.sg::b7fb6046-72a6-4f5b-80e7-25dc6306c1e7" providerId="AD" clId="Web-{C2A540EB-69AC-A969-C6E7-341C9A9A1B3F}" dt="2021-07-07T01:40:31.716" v="15"/>
          <ac:picMkLst>
            <pc:docMk/>
            <pc:sldMk cId="2902537327" sldId="292"/>
            <ac:picMk id="14" creationId="{B7DF1CF4-5B14-4AE6-9445-CE27EEB1A3A8}"/>
          </ac:picMkLst>
        </pc:picChg>
        <pc:picChg chg="add mod">
          <ac:chgData name="Ryan SZE THO Kim Ming" userId="S::ryanszetho.2020@mqf.smu.edu.sg::b7fb6046-72a6-4f5b-80e7-25dc6306c1e7" providerId="AD" clId="Web-{C2A540EB-69AC-A969-C6E7-341C9A9A1B3F}" dt="2021-07-07T01:40:15.199" v="14" actId="1076"/>
          <ac:picMkLst>
            <pc:docMk/>
            <pc:sldMk cId="2902537327" sldId="292"/>
            <ac:picMk id="15" creationId="{2B7199A4-6B2B-43B4-9904-6CBEFBE1EC6F}"/>
          </ac:picMkLst>
        </pc:picChg>
        <pc:picChg chg="add mod">
          <ac:chgData name="Ryan SZE THO Kim Ming" userId="S::ryanszetho.2020@mqf.smu.edu.sg::b7fb6046-72a6-4f5b-80e7-25dc6306c1e7" providerId="AD" clId="Web-{C2A540EB-69AC-A969-C6E7-341C9A9A1B3F}" dt="2021-07-07T01:40:37.794" v="19" actId="1076"/>
          <ac:picMkLst>
            <pc:docMk/>
            <pc:sldMk cId="2902537327" sldId="292"/>
            <ac:picMk id="16" creationId="{E29EDAC5-EE34-4AFE-85D0-69342C8C9FD3}"/>
          </ac:picMkLst>
        </pc:picChg>
        <pc:picChg chg="del">
          <ac:chgData name="Ryan SZE THO Kim Ming" userId="S::ryanszetho.2020@mqf.smu.edu.sg::b7fb6046-72a6-4f5b-80e7-25dc6306c1e7" providerId="AD" clId="Web-{C2A540EB-69AC-A969-C6E7-341C9A9A1B3F}" dt="2021-07-07T01:39:46.713" v="9"/>
          <ac:picMkLst>
            <pc:docMk/>
            <pc:sldMk cId="2902537327" sldId="292"/>
            <ac:picMk id="62" creationId="{AF9D7D8D-2785-214C-8CF2-D70E4A375E9E}"/>
          </ac:picMkLst>
        </pc:picChg>
        <pc:picChg chg="del">
          <ac:chgData name="Ryan SZE THO Kim Ming" userId="S::ryanszetho.2020@mqf.smu.edu.sg::b7fb6046-72a6-4f5b-80e7-25dc6306c1e7" providerId="AD" clId="Web-{C2A540EB-69AC-A969-C6E7-341C9A9A1B3F}" dt="2021-07-07T01:40:11.433" v="12"/>
          <ac:picMkLst>
            <pc:docMk/>
            <pc:sldMk cId="2902537327" sldId="292"/>
            <ac:picMk id="63" creationId="{46160D25-B430-F14F-A1DB-F52278ED961B}"/>
          </ac:picMkLst>
        </pc:picChg>
      </pc:sldChg>
      <pc:sldChg chg="modSp ord">
        <pc:chgData name="Ryan SZE THO Kim Ming" userId="S::ryanszetho.2020@mqf.smu.edu.sg::b7fb6046-72a6-4f5b-80e7-25dc6306c1e7" providerId="AD" clId="Web-{C2A540EB-69AC-A969-C6E7-341C9A9A1B3F}" dt="2021-07-07T01:45:17.169" v="76"/>
        <pc:sldMkLst>
          <pc:docMk/>
          <pc:sldMk cId="1144337680" sldId="299"/>
        </pc:sldMkLst>
        <pc:spChg chg="mod">
          <ac:chgData name="Ryan SZE THO Kim Ming" userId="S::ryanszetho.2020@mqf.smu.edu.sg::b7fb6046-72a6-4f5b-80e7-25dc6306c1e7" providerId="AD" clId="Web-{C2A540EB-69AC-A969-C6E7-341C9A9A1B3F}" dt="2021-07-07T01:41:54.423" v="27" actId="20577"/>
          <ac:spMkLst>
            <pc:docMk/>
            <pc:sldMk cId="1144337680" sldId="299"/>
            <ac:spMk id="47" creationId="{C4C3DA1E-6CA4-5D46-8225-16A0FBCDC4EA}"/>
          </ac:spMkLst>
        </pc:spChg>
      </pc:sldChg>
      <pc:sldChg chg="modSp">
        <pc:chgData name="Ryan SZE THO Kim Ming" userId="S::ryanszetho.2020@mqf.smu.edu.sg::b7fb6046-72a6-4f5b-80e7-25dc6306c1e7" providerId="AD" clId="Web-{C2A540EB-69AC-A969-C6E7-341C9A9A1B3F}" dt="2021-07-07T01:43:34.272" v="43" actId="1076"/>
        <pc:sldMkLst>
          <pc:docMk/>
          <pc:sldMk cId="3831792748" sldId="301"/>
        </pc:sldMkLst>
        <pc:picChg chg="mod">
          <ac:chgData name="Ryan SZE THO Kim Ming" userId="S::ryanszetho.2020@mqf.smu.edu.sg::b7fb6046-72a6-4f5b-80e7-25dc6306c1e7" providerId="AD" clId="Web-{C2A540EB-69AC-A969-C6E7-341C9A9A1B3F}" dt="2021-07-07T01:43:12.834" v="32" actId="1076"/>
          <ac:picMkLst>
            <pc:docMk/>
            <pc:sldMk cId="3831792748" sldId="301"/>
            <ac:picMk id="6" creationId="{FFEE0A7C-6B21-AE43-9E10-73151D266596}"/>
          </ac:picMkLst>
        </pc:picChg>
        <pc:picChg chg="mod">
          <ac:chgData name="Ryan SZE THO Kim Ming" userId="S::ryanszetho.2020@mqf.smu.edu.sg::b7fb6046-72a6-4f5b-80e7-25dc6306c1e7" providerId="AD" clId="Web-{C2A540EB-69AC-A969-C6E7-341C9A9A1B3F}" dt="2021-07-07T01:43:14.146" v="33" actId="1076"/>
          <ac:picMkLst>
            <pc:docMk/>
            <pc:sldMk cId="3831792748" sldId="301"/>
            <ac:picMk id="8" creationId="{9FD729F5-8387-EB4F-B4D4-3360C269376E}"/>
          </ac:picMkLst>
        </pc:picChg>
        <pc:picChg chg="mod">
          <ac:chgData name="Ryan SZE THO Kim Ming" userId="S::ryanszetho.2020@mqf.smu.edu.sg::b7fb6046-72a6-4f5b-80e7-25dc6306c1e7" providerId="AD" clId="Web-{C2A540EB-69AC-A969-C6E7-341C9A9A1B3F}" dt="2021-07-07T01:43:32.741" v="42" actId="14100"/>
          <ac:picMkLst>
            <pc:docMk/>
            <pc:sldMk cId="3831792748" sldId="301"/>
            <ac:picMk id="9" creationId="{FBEA3D9D-4BF7-FC49-9234-B941DD50733C}"/>
          </ac:picMkLst>
        </pc:picChg>
        <pc:picChg chg="mod">
          <ac:chgData name="Ryan SZE THO Kim Ming" userId="S::ryanszetho.2020@mqf.smu.edu.sg::b7fb6046-72a6-4f5b-80e7-25dc6306c1e7" providerId="AD" clId="Web-{C2A540EB-69AC-A969-C6E7-341C9A9A1B3F}" dt="2021-07-07T01:43:15.850" v="34" actId="1076"/>
          <ac:picMkLst>
            <pc:docMk/>
            <pc:sldMk cId="3831792748" sldId="301"/>
            <ac:picMk id="10" creationId="{B4857BF7-6A16-B74A-8D26-C069DF16B3F2}"/>
          </ac:picMkLst>
        </pc:picChg>
        <pc:picChg chg="mod">
          <ac:chgData name="Ryan SZE THO Kim Ming" userId="S::ryanszetho.2020@mqf.smu.edu.sg::b7fb6046-72a6-4f5b-80e7-25dc6306c1e7" providerId="AD" clId="Web-{C2A540EB-69AC-A969-C6E7-341C9A9A1B3F}" dt="2021-07-07T01:43:34.272" v="43" actId="1076"/>
          <ac:picMkLst>
            <pc:docMk/>
            <pc:sldMk cId="3831792748" sldId="301"/>
            <ac:picMk id="11" creationId="{FEA5EC7B-8D2A-C94B-8949-4290ECC9C4C6}"/>
          </ac:picMkLst>
        </pc:picChg>
        <pc:picChg chg="mod">
          <ac:chgData name="Ryan SZE THO Kim Ming" userId="S::ryanszetho.2020@mqf.smu.edu.sg::b7fb6046-72a6-4f5b-80e7-25dc6306c1e7" providerId="AD" clId="Web-{C2A540EB-69AC-A969-C6E7-341C9A9A1B3F}" dt="2021-07-07T01:43:21.647" v="36" actId="14100"/>
          <ac:picMkLst>
            <pc:docMk/>
            <pc:sldMk cId="3831792748" sldId="301"/>
            <ac:picMk id="12" creationId="{5CEF8B27-8327-804F-ACD5-F8775D81519E}"/>
          </ac:picMkLst>
        </pc:picChg>
      </pc:sldChg>
      <pc:sldChg chg="modSp">
        <pc:chgData name="Ryan SZE THO Kim Ming" userId="S::ryanszetho.2020@mqf.smu.edu.sg::b7fb6046-72a6-4f5b-80e7-25dc6306c1e7" providerId="AD" clId="Web-{C2A540EB-69AC-A969-C6E7-341C9A9A1B3F}" dt="2021-07-07T01:44:54.277" v="74" actId="1076"/>
        <pc:sldMkLst>
          <pc:docMk/>
          <pc:sldMk cId="1276215216" sldId="314"/>
        </pc:sldMkLst>
        <pc:picChg chg="mod">
          <ac:chgData name="Ryan SZE THO Kim Ming" userId="S::ryanszetho.2020@mqf.smu.edu.sg::b7fb6046-72a6-4f5b-80e7-25dc6306c1e7" providerId="AD" clId="Web-{C2A540EB-69AC-A969-C6E7-341C9A9A1B3F}" dt="2021-07-07T01:44:31.635" v="67" actId="14100"/>
          <ac:picMkLst>
            <pc:docMk/>
            <pc:sldMk cId="1276215216" sldId="314"/>
            <ac:picMk id="6" creationId="{68A4BF03-E575-2F44-B213-FAC3A17B3ECE}"/>
          </ac:picMkLst>
        </pc:picChg>
        <pc:picChg chg="mod">
          <ac:chgData name="Ryan SZE THO Kim Ming" userId="S::ryanszetho.2020@mqf.smu.edu.sg::b7fb6046-72a6-4f5b-80e7-25dc6306c1e7" providerId="AD" clId="Web-{C2A540EB-69AC-A969-C6E7-341C9A9A1B3F}" dt="2021-07-07T01:44:51.933" v="73" actId="1076"/>
          <ac:picMkLst>
            <pc:docMk/>
            <pc:sldMk cId="1276215216" sldId="314"/>
            <ac:picMk id="7" creationId="{D7DDA8BB-744A-0E4F-8938-27678A0B0223}"/>
          </ac:picMkLst>
        </pc:picChg>
        <pc:picChg chg="mod">
          <ac:chgData name="Ryan SZE THO Kim Ming" userId="S::ryanszetho.2020@mqf.smu.edu.sg::b7fb6046-72a6-4f5b-80e7-25dc6306c1e7" providerId="AD" clId="Web-{C2A540EB-69AC-A969-C6E7-341C9A9A1B3F}" dt="2021-07-07T01:44:26.150" v="64" actId="14100"/>
          <ac:picMkLst>
            <pc:docMk/>
            <pc:sldMk cId="1276215216" sldId="314"/>
            <ac:picMk id="8" creationId="{DF4B20F4-FD74-1745-8217-636A5920132E}"/>
          </ac:picMkLst>
        </pc:picChg>
        <pc:picChg chg="mod">
          <ac:chgData name="Ryan SZE THO Kim Ming" userId="S::ryanszetho.2020@mqf.smu.edu.sg::b7fb6046-72a6-4f5b-80e7-25dc6306c1e7" providerId="AD" clId="Web-{C2A540EB-69AC-A969-C6E7-341C9A9A1B3F}" dt="2021-07-07T01:44:41.901" v="71" actId="14100"/>
          <ac:picMkLst>
            <pc:docMk/>
            <pc:sldMk cId="1276215216" sldId="314"/>
            <ac:picMk id="9" creationId="{77B644F2-6A9A-234D-8B41-012DCE65C0A5}"/>
          </ac:picMkLst>
        </pc:picChg>
        <pc:picChg chg="mod">
          <ac:chgData name="Ryan SZE THO Kim Ming" userId="S::ryanszetho.2020@mqf.smu.edu.sg::b7fb6046-72a6-4f5b-80e7-25dc6306c1e7" providerId="AD" clId="Web-{C2A540EB-69AC-A969-C6E7-341C9A9A1B3F}" dt="2021-07-07T01:44:50.855" v="72" actId="1076"/>
          <ac:picMkLst>
            <pc:docMk/>
            <pc:sldMk cId="1276215216" sldId="314"/>
            <ac:picMk id="10" creationId="{D1F06479-EBF2-2F44-B600-6693F104E3AF}"/>
          </ac:picMkLst>
        </pc:picChg>
        <pc:picChg chg="mod">
          <ac:chgData name="Ryan SZE THO Kim Ming" userId="S::ryanszetho.2020@mqf.smu.edu.sg::b7fb6046-72a6-4f5b-80e7-25dc6306c1e7" providerId="AD" clId="Web-{C2A540EB-69AC-A969-C6E7-341C9A9A1B3F}" dt="2021-07-07T01:44:18.697" v="61" actId="14100"/>
          <ac:picMkLst>
            <pc:docMk/>
            <pc:sldMk cId="1276215216" sldId="314"/>
            <ac:picMk id="11" creationId="{1DE58A20-B28C-2D4F-939B-AB8B549E43A9}"/>
          </ac:picMkLst>
        </pc:picChg>
        <pc:picChg chg="mod">
          <ac:chgData name="Ryan SZE THO Kim Ming" userId="S::ryanszetho.2020@mqf.smu.edu.sg::b7fb6046-72a6-4f5b-80e7-25dc6306c1e7" providerId="AD" clId="Web-{C2A540EB-69AC-A969-C6E7-341C9A9A1B3F}" dt="2021-07-07T01:44:54.277" v="74" actId="1076"/>
          <ac:picMkLst>
            <pc:docMk/>
            <pc:sldMk cId="1276215216" sldId="314"/>
            <ac:picMk id="12" creationId="{3D61D079-8830-FE47-8410-2DC227289677}"/>
          </ac:picMkLst>
        </pc:picChg>
      </pc:sldChg>
      <pc:sldChg chg="modSp">
        <pc:chgData name="Ryan SZE THO Kim Ming" userId="S::ryanszetho.2020@mqf.smu.edu.sg::b7fb6046-72a6-4f5b-80e7-25dc6306c1e7" providerId="AD" clId="Web-{C2A540EB-69AC-A969-C6E7-341C9A9A1B3F}" dt="2021-07-07T01:43:09.740" v="31" actId="1076"/>
        <pc:sldMkLst>
          <pc:docMk/>
          <pc:sldMk cId="216252243" sldId="315"/>
        </pc:sldMkLst>
        <pc:picChg chg="mod">
          <ac:chgData name="Ryan SZE THO Kim Ming" userId="S::ryanszetho.2020@mqf.smu.edu.sg::b7fb6046-72a6-4f5b-80e7-25dc6306c1e7" providerId="AD" clId="Web-{C2A540EB-69AC-A969-C6E7-341C9A9A1B3F}" dt="2021-07-07T01:43:00.833" v="28" actId="1076"/>
          <ac:picMkLst>
            <pc:docMk/>
            <pc:sldMk cId="216252243" sldId="315"/>
            <ac:picMk id="2" creationId="{D6E7039D-5157-2F4B-AC85-26098308748A}"/>
          </ac:picMkLst>
        </pc:picChg>
        <pc:picChg chg="mod">
          <ac:chgData name="Ryan SZE THO Kim Ming" userId="S::ryanszetho.2020@mqf.smu.edu.sg::b7fb6046-72a6-4f5b-80e7-25dc6306c1e7" providerId="AD" clId="Web-{C2A540EB-69AC-A969-C6E7-341C9A9A1B3F}" dt="2021-07-07T01:43:05.396" v="30" actId="1076"/>
          <ac:picMkLst>
            <pc:docMk/>
            <pc:sldMk cId="216252243" sldId="315"/>
            <ac:picMk id="3" creationId="{374E9E38-7D01-8A41-8296-44D68C62B586}"/>
          </ac:picMkLst>
        </pc:picChg>
        <pc:picChg chg="mod">
          <ac:chgData name="Ryan SZE THO Kim Ming" userId="S::ryanszetho.2020@mqf.smu.edu.sg::b7fb6046-72a6-4f5b-80e7-25dc6306c1e7" providerId="AD" clId="Web-{C2A540EB-69AC-A969-C6E7-341C9A9A1B3F}" dt="2021-07-07T01:43:02.896" v="29" actId="1076"/>
          <ac:picMkLst>
            <pc:docMk/>
            <pc:sldMk cId="216252243" sldId="315"/>
            <ac:picMk id="4" creationId="{F8329009-A1F6-4345-9D2C-220E388287D8}"/>
          </ac:picMkLst>
        </pc:picChg>
        <pc:picChg chg="mod">
          <ac:chgData name="Ryan SZE THO Kim Ming" userId="S::ryanszetho.2020@mqf.smu.edu.sg::b7fb6046-72a6-4f5b-80e7-25dc6306c1e7" providerId="AD" clId="Web-{C2A540EB-69AC-A969-C6E7-341C9A9A1B3F}" dt="2021-07-07T01:43:09.740" v="31" actId="1076"/>
          <ac:picMkLst>
            <pc:docMk/>
            <pc:sldMk cId="216252243" sldId="315"/>
            <ac:picMk id="5" creationId="{82F11C16-B2F7-0F45-A4D9-E541CD10DF38}"/>
          </ac:picMkLst>
        </pc:picChg>
      </pc:sldChg>
      <pc:sldChg chg="ord">
        <pc:chgData name="Ryan SZE THO Kim Ming" userId="S::ryanszetho.2020@mqf.smu.edu.sg::b7fb6046-72a6-4f5b-80e7-25dc6306c1e7" providerId="AD" clId="Web-{C2A540EB-69AC-A969-C6E7-341C9A9A1B3F}" dt="2021-07-07T01:45:15.106" v="75"/>
        <pc:sldMkLst>
          <pc:docMk/>
          <pc:sldMk cId="1413614885" sldId="316"/>
        </pc:sldMkLst>
      </pc:sldChg>
    </pc:docChg>
  </pc:docChgLst>
  <pc:docChgLst>
    <pc:chgData name="GU Jiaying" userId="S::jiaying.gu.2020@mqf.smu.edu.sg::f1de6e1a-a00a-4afa-9667-a65473937486" providerId="AD" clId="Web-{2F87AE8A-3FC5-9EA3-2786-DE1E3EB641F1}"/>
    <pc:docChg chg="modSld">
      <pc:chgData name="GU Jiaying" userId="S::jiaying.gu.2020@mqf.smu.edu.sg::f1de6e1a-a00a-4afa-9667-a65473937486" providerId="AD" clId="Web-{2F87AE8A-3FC5-9EA3-2786-DE1E3EB641F1}" dt="2021-07-07T05:49:15.991" v="20" actId="20577"/>
      <pc:docMkLst>
        <pc:docMk/>
      </pc:docMkLst>
      <pc:sldChg chg="modSp">
        <pc:chgData name="GU Jiaying" userId="S::jiaying.gu.2020@mqf.smu.edu.sg::f1de6e1a-a00a-4afa-9667-a65473937486" providerId="AD" clId="Web-{2F87AE8A-3FC5-9EA3-2786-DE1E3EB641F1}" dt="2021-07-07T05:09:56.045" v="4" actId="1076"/>
        <pc:sldMkLst>
          <pc:docMk/>
          <pc:sldMk cId="1226334626" sldId="302"/>
        </pc:sldMkLst>
        <pc:spChg chg="mod">
          <ac:chgData name="GU Jiaying" userId="S::jiaying.gu.2020@mqf.smu.edu.sg::f1de6e1a-a00a-4afa-9667-a65473937486" providerId="AD" clId="Web-{2F87AE8A-3FC5-9EA3-2786-DE1E3EB641F1}" dt="2021-07-07T05:09:56.045" v="4" actId="1076"/>
          <ac:spMkLst>
            <pc:docMk/>
            <pc:sldMk cId="1226334626" sldId="302"/>
            <ac:spMk id="4" creationId="{DB22D8C4-AFC6-9F40-8A95-E2405C1BB997}"/>
          </ac:spMkLst>
        </pc:spChg>
      </pc:sldChg>
      <pc:sldChg chg="modSp">
        <pc:chgData name="GU Jiaying" userId="S::jiaying.gu.2020@mqf.smu.edu.sg::f1de6e1a-a00a-4afa-9667-a65473937486" providerId="AD" clId="Web-{2F87AE8A-3FC5-9EA3-2786-DE1E3EB641F1}" dt="2021-07-07T05:48:42.991" v="12" actId="20577"/>
        <pc:sldMkLst>
          <pc:docMk/>
          <pc:sldMk cId="2627717429" sldId="303"/>
        </pc:sldMkLst>
        <pc:spChg chg="mod">
          <ac:chgData name="GU Jiaying" userId="S::jiaying.gu.2020@mqf.smu.edu.sg::f1de6e1a-a00a-4afa-9667-a65473937486" providerId="AD" clId="Web-{2F87AE8A-3FC5-9EA3-2786-DE1E3EB641F1}" dt="2021-07-07T05:48:42.991" v="12" actId="20577"/>
          <ac:spMkLst>
            <pc:docMk/>
            <pc:sldMk cId="2627717429" sldId="303"/>
            <ac:spMk id="7" creationId="{EB3D2999-66AF-EC4F-8D41-39C670396FC9}"/>
          </ac:spMkLst>
        </pc:spChg>
      </pc:sldChg>
      <pc:sldChg chg="modSp">
        <pc:chgData name="GU Jiaying" userId="S::jiaying.gu.2020@mqf.smu.edu.sg::f1de6e1a-a00a-4afa-9667-a65473937486" providerId="AD" clId="Web-{2F87AE8A-3FC5-9EA3-2786-DE1E3EB641F1}" dt="2021-07-07T05:49:15.991" v="20" actId="20577"/>
        <pc:sldMkLst>
          <pc:docMk/>
          <pc:sldMk cId="2988972105" sldId="304"/>
        </pc:sldMkLst>
        <pc:spChg chg="mod">
          <ac:chgData name="GU Jiaying" userId="S::jiaying.gu.2020@mqf.smu.edu.sg::f1de6e1a-a00a-4afa-9667-a65473937486" providerId="AD" clId="Web-{2F87AE8A-3FC5-9EA3-2786-DE1E3EB641F1}" dt="2021-07-07T05:49:15.991" v="20" actId="20577"/>
          <ac:spMkLst>
            <pc:docMk/>
            <pc:sldMk cId="2988972105" sldId="304"/>
            <ac:spMk id="7" creationId="{EB3D2999-66AF-EC4F-8D41-39C670396FC9}"/>
          </ac:spMkLst>
        </pc:spChg>
      </pc:sldChg>
      <pc:sldChg chg="delSp">
        <pc:chgData name="GU Jiaying" userId="S::jiaying.gu.2020@mqf.smu.edu.sg::f1de6e1a-a00a-4afa-9667-a65473937486" providerId="AD" clId="Web-{2F87AE8A-3FC5-9EA3-2786-DE1E3EB641F1}" dt="2021-07-07T04:59:05.967" v="2"/>
        <pc:sldMkLst>
          <pc:docMk/>
          <pc:sldMk cId="3791326873" sldId="305"/>
        </pc:sldMkLst>
        <pc:spChg chg="del">
          <ac:chgData name="GU Jiaying" userId="S::jiaying.gu.2020@mqf.smu.edu.sg::f1de6e1a-a00a-4afa-9667-a65473937486" providerId="AD" clId="Web-{2F87AE8A-3FC5-9EA3-2786-DE1E3EB641F1}" dt="2021-07-07T04:59:03.529" v="1"/>
          <ac:spMkLst>
            <pc:docMk/>
            <pc:sldMk cId="3791326873" sldId="305"/>
            <ac:spMk id="14" creationId="{732B70E8-25D8-3240-8BE5-72817652320E}"/>
          </ac:spMkLst>
        </pc:spChg>
        <pc:spChg chg="del">
          <ac:chgData name="GU Jiaying" userId="S::jiaying.gu.2020@mqf.smu.edu.sg::f1de6e1a-a00a-4afa-9667-a65473937486" providerId="AD" clId="Web-{2F87AE8A-3FC5-9EA3-2786-DE1E3EB641F1}" dt="2021-07-07T04:59:05.967" v="2"/>
          <ac:spMkLst>
            <pc:docMk/>
            <pc:sldMk cId="3791326873" sldId="305"/>
            <ac:spMk id="15" creationId="{A55A6943-E083-AE47-A31D-68A1AFD6C414}"/>
          </ac:spMkLst>
        </pc:spChg>
      </pc:sldChg>
      <pc:sldChg chg="delCm">
        <pc:chgData name="GU Jiaying" userId="S::jiaying.gu.2020@mqf.smu.edu.sg::f1de6e1a-a00a-4afa-9667-a65473937486" providerId="AD" clId="Web-{2F87AE8A-3FC5-9EA3-2786-DE1E3EB641F1}" dt="2021-07-07T04:57:02.417" v="0"/>
        <pc:sldMkLst>
          <pc:docMk/>
          <pc:sldMk cId="4204401560" sldId="308"/>
        </pc:sldMkLst>
      </pc:sldChg>
      <pc:sldChg chg="modSp">
        <pc:chgData name="GU Jiaying" userId="S::jiaying.gu.2020@mqf.smu.edu.sg::f1de6e1a-a00a-4afa-9667-a65473937486" providerId="AD" clId="Web-{2F87AE8A-3FC5-9EA3-2786-DE1E3EB641F1}" dt="2021-07-07T05:39:19.555" v="6" actId="20577"/>
        <pc:sldMkLst>
          <pc:docMk/>
          <pc:sldMk cId="2409234639" sldId="310"/>
        </pc:sldMkLst>
        <pc:spChg chg="mod">
          <ac:chgData name="GU Jiaying" userId="S::jiaying.gu.2020@mqf.smu.edu.sg::f1de6e1a-a00a-4afa-9667-a65473937486" providerId="AD" clId="Web-{2F87AE8A-3FC5-9EA3-2786-DE1E3EB641F1}" dt="2021-07-07T05:39:19.555" v="6" actId="20577"/>
          <ac:spMkLst>
            <pc:docMk/>
            <pc:sldMk cId="2409234639" sldId="310"/>
            <ac:spMk id="8" creationId="{DB13DE1F-3A71-DD40-97FE-37A7D95F0254}"/>
          </ac:spMkLst>
        </pc:spChg>
      </pc:sldChg>
    </pc:docChg>
  </pc:docChgLst>
  <pc:docChgLst>
    <pc:chgData name="ZHENG Donglin" userId="S::dlzheng.2020@mqf.smu.edu.sg::a06a21d0-98a9-491b-bd0b-b413e99d560d" providerId="AD" clId="Web-{E144F161-BDA2-4009-E109-39F8E9EC174D}"/>
    <pc:docChg chg="modSld">
      <pc:chgData name="ZHENG Donglin" userId="S::dlzheng.2020@mqf.smu.edu.sg::a06a21d0-98a9-491b-bd0b-b413e99d560d" providerId="AD" clId="Web-{E144F161-BDA2-4009-E109-39F8E9EC174D}" dt="2021-07-08T15:38:17.341" v="583" actId="20577"/>
      <pc:docMkLst>
        <pc:docMk/>
      </pc:docMkLst>
      <pc:sldChg chg="addSp modSp">
        <pc:chgData name="ZHENG Donglin" userId="S::dlzheng.2020@mqf.smu.edu.sg::a06a21d0-98a9-491b-bd0b-b413e99d560d" providerId="AD" clId="Web-{E144F161-BDA2-4009-E109-39F8E9EC174D}" dt="2021-07-08T14:52:28.680" v="17" actId="1076"/>
        <pc:sldMkLst>
          <pc:docMk/>
          <pc:sldMk cId="2409234639" sldId="310"/>
        </pc:sldMkLst>
        <pc:picChg chg="add mod">
          <ac:chgData name="ZHENG Donglin" userId="S::dlzheng.2020@mqf.smu.edu.sg::a06a21d0-98a9-491b-bd0b-b413e99d560d" providerId="AD" clId="Web-{E144F161-BDA2-4009-E109-39F8E9EC174D}" dt="2021-07-08T14:52:28.680" v="17" actId="1076"/>
          <ac:picMkLst>
            <pc:docMk/>
            <pc:sldMk cId="2409234639" sldId="310"/>
            <ac:picMk id="4" creationId="{EA606668-A66D-4270-925D-709718D6531E}"/>
          </ac:picMkLst>
        </pc:picChg>
      </pc:sldChg>
      <pc:sldChg chg="addSp delSp modSp">
        <pc:chgData name="ZHENG Donglin" userId="S::dlzheng.2020@mqf.smu.edu.sg::a06a21d0-98a9-491b-bd0b-b413e99d560d" providerId="AD" clId="Web-{E144F161-BDA2-4009-E109-39F8E9EC174D}" dt="2021-07-08T14:57:56.280" v="76" actId="14100"/>
        <pc:sldMkLst>
          <pc:docMk/>
          <pc:sldMk cId="2463497770" sldId="311"/>
        </pc:sldMkLst>
        <pc:spChg chg="mod">
          <ac:chgData name="ZHENG Donglin" userId="S::dlzheng.2020@mqf.smu.edu.sg::a06a21d0-98a9-491b-bd0b-b413e99d560d" providerId="AD" clId="Web-{E144F161-BDA2-4009-E109-39F8E9EC174D}" dt="2021-07-08T14:57:41.014" v="71" actId="20577"/>
          <ac:spMkLst>
            <pc:docMk/>
            <pc:sldMk cId="2463497770" sldId="311"/>
            <ac:spMk id="12" creationId="{17F3F4F2-97AE-9B43-88A1-E016ADC49459}"/>
          </ac:spMkLst>
        </pc:spChg>
        <pc:spChg chg="mod">
          <ac:chgData name="ZHENG Donglin" userId="S::dlzheng.2020@mqf.smu.edu.sg::a06a21d0-98a9-491b-bd0b-b413e99d560d" providerId="AD" clId="Web-{E144F161-BDA2-4009-E109-39F8E9EC174D}" dt="2021-07-08T14:57:46.780" v="75" actId="20577"/>
          <ac:spMkLst>
            <pc:docMk/>
            <pc:sldMk cId="2463497770" sldId="311"/>
            <ac:spMk id="13" creationId="{482BB193-9013-FE4E-AAD1-CAF72E6B3A91}"/>
          </ac:spMkLst>
        </pc:spChg>
        <pc:picChg chg="add del mod">
          <ac:chgData name="ZHENG Donglin" userId="S::dlzheng.2020@mqf.smu.edu.sg::a06a21d0-98a9-491b-bd0b-b413e99d560d" providerId="AD" clId="Web-{E144F161-BDA2-4009-E109-39F8E9EC174D}" dt="2021-07-08T14:54:21.479" v="25"/>
          <ac:picMkLst>
            <pc:docMk/>
            <pc:sldMk cId="2463497770" sldId="311"/>
            <ac:picMk id="4" creationId="{C8E459A7-4A82-4D23-AECD-30A63E10ADBD}"/>
          </ac:picMkLst>
        </pc:picChg>
        <pc:picChg chg="add mod">
          <ac:chgData name="ZHENG Donglin" userId="S::dlzheng.2020@mqf.smu.edu.sg::a06a21d0-98a9-491b-bd0b-b413e99d560d" providerId="AD" clId="Web-{E144F161-BDA2-4009-E109-39F8E9EC174D}" dt="2021-07-08T14:57:56.280" v="76" actId="14100"/>
          <ac:picMkLst>
            <pc:docMk/>
            <pc:sldMk cId="2463497770" sldId="311"/>
            <ac:picMk id="6" creationId="{E31BD4D4-30CF-4764-8264-995C82C13F6C}"/>
          </ac:picMkLst>
        </pc:picChg>
        <pc:picChg chg="del">
          <ac:chgData name="ZHENG Donglin" userId="S::dlzheng.2020@mqf.smu.edu.sg::a06a21d0-98a9-491b-bd0b-b413e99d560d" providerId="AD" clId="Web-{E144F161-BDA2-4009-E109-39F8E9EC174D}" dt="2021-07-08T14:53:29.212" v="18"/>
          <ac:picMkLst>
            <pc:docMk/>
            <pc:sldMk cId="2463497770" sldId="311"/>
            <ac:picMk id="14" creationId="{9774629D-820A-A84E-AC66-9188DAF20076}"/>
          </ac:picMkLst>
        </pc:picChg>
      </pc:sldChg>
      <pc:sldChg chg="addSp delSp modSp">
        <pc:chgData name="ZHENG Donglin" userId="S::dlzheng.2020@mqf.smu.edu.sg::a06a21d0-98a9-491b-bd0b-b413e99d560d" providerId="AD" clId="Web-{E144F161-BDA2-4009-E109-39F8E9EC174D}" dt="2021-07-08T15:21:57.198" v="346" actId="20577"/>
        <pc:sldMkLst>
          <pc:docMk/>
          <pc:sldMk cId="1851454396" sldId="322"/>
        </pc:sldMkLst>
        <pc:spChg chg="mod">
          <ac:chgData name="ZHENG Donglin" userId="S::dlzheng.2020@mqf.smu.edu.sg::a06a21d0-98a9-491b-bd0b-b413e99d560d" providerId="AD" clId="Web-{E144F161-BDA2-4009-E109-39F8E9EC174D}" dt="2021-07-08T14:57:33.483" v="67" actId="20577"/>
          <ac:spMkLst>
            <pc:docMk/>
            <pc:sldMk cId="1851454396" sldId="322"/>
            <ac:spMk id="9" creationId="{8991248A-03F6-A845-A602-0C541C13514A}"/>
          </ac:spMkLst>
        </pc:spChg>
        <pc:spChg chg="mod">
          <ac:chgData name="ZHENG Donglin" userId="S::dlzheng.2020@mqf.smu.edu.sg::a06a21d0-98a9-491b-bd0b-b413e99d560d" providerId="AD" clId="Web-{E144F161-BDA2-4009-E109-39F8E9EC174D}" dt="2021-07-08T15:21:57.198" v="346" actId="20577"/>
          <ac:spMkLst>
            <pc:docMk/>
            <pc:sldMk cId="1851454396" sldId="322"/>
            <ac:spMk id="10" creationId="{3E971408-385C-CA41-9961-33781BEE70A6}"/>
          </ac:spMkLst>
        </pc:spChg>
        <pc:graphicFrameChg chg="add mod modGraphic">
          <ac:chgData name="ZHENG Donglin" userId="S::dlzheng.2020@mqf.smu.edu.sg::a06a21d0-98a9-491b-bd0b-b413e99d560d" providerId="AD" clId="Web-{E144F161-BDA2-4009-E109-39F8E9EC174D}" dt="2021-07-08T15:12:02.858" v="329"/>
          <ac:graphicFrameMkLst>
            <pc:docMk/>
            <pc:sldMk cId="1851454396" sldId="322"/>
            <ac:graphicFrameMk id="8" creationId="{2B703A4A-36C8-4081-9C22-84BE5EB33F81}"/>
          </ac:graphicFrameMkLst>
        </pc:graphicFrameChg>
        <pc:picChg chg="add mod">
          <ac:chgData name="ZHENG Donglin" userId="S::dlzheng.2020@mqf.smu.edu.sg::a06a21d0-98a9-491b-bd0b-b413e99d560d" providerId="AD" clId="Web-{E144F161-BDA2-4009-E109-39F8E9EC174D}" dt="2021-07-08T15:11:23.138" v="323" actId="14100"/>
          <ac:picMkLst>
            <pc:docMk/>
            <pc:sldMk cId="1851454396" sldId="322"/>
            <ac:picMk id="4" creationId="{8D433CC0-787C-48FD-8BCD-70649B2DA277}"/>
          </ac:picMkLst>
        </pc:picChg>
        <pc:picChg chg="del">
          <ac:chgData name="ZHENG Donglin" userId="S::dlzheng.2020@mqf.smu.edu.sg::a06a21d0-98a9-491b-bd0b-b413e99d560d" providerId="AD" clId="Web-{E144F161-BDA2-4009-E109-39F8E9EC174D}" dt="2021-07-08T14:57:01.341" v="43"/>
          <ac:picMkLst>
            <pc:docMk/>
            <pc:sldMk cId="1851454396" sldId="322"/>
            <ac:picMk id="11" creationId="{82BD5FD2-9593-524F-B275-481260A7ADCE}"/>
          </ac:picMkLst>
        </pc:picChg>
      </pc:sldChg>
      <pc:sldChg chg="addSp delSp modSp">
        <pc:chgData name="ZHENG Donglin" userId="S::dlzheng.2020@mqf.smu.edu.sg::a06a21d0-98a9-491b-bd0b-b413e99d560d" providerId="AD" clId="Web-{E144F161-BDA2-4009-E109-39F8E9EC174D}" dt="2021-07-08T15:38:17.341" v="583" actId="20577"/>
        <pc:sldMkLst>
          <pc:docMk/>
          <pc:sldMk cId="2356105992" sldId="325"/>
        </pc:sldMkLst>
        <pc:spChg chg="mod">
          <ac:chgData name="ZHENG Donglin" userId="S::dlzheng.2020@mqf.smu.edu.sg::a06a21d0-98a9-491b-bd0b-b413e99d560d" providerId="AD" clId="Web-{E144F161-BDA2-4009-E109-39F8E9EC174D}" dt="2021-07-08T15:37:10.746" v="568" actId="1076"/>
          <ac:spMkLst>
            <pc:docMk/>
            <pc:sldMk cId="2356105992" sldId="325"/>
            <ac:spMk id="9" creationId="{8991248A-03F6-A845-A602-0C541C13514A}"/>
          </ac:spMkLst>
        </pc:spChg>
        <pc:spChg chg="add mod">
          <ac:chgData name="ZHENG Donglin" userId="S::dlzheng.2020@mqf.smu.edu.sg::a06a21d0-98a9-491b-bd0b-b413e99d560d" providerId="AD" clId="Web-{E144F161-BDA2-4009-E109-39F8E9EC174D}" dt="2021-07-08T15:38:17.341" v="583" actId="20577"/>
          <ac:spMkLst>
            <pc:docMk/>
            <pc:sldMk cId="2356105992" sldId="325"/>
            <ac:spMk id="13" creationId="{6B6ECEEE-C50B-48B0-B46C-921067D50E27}"/>
          </ac:spMkLst>
        </pc:spChg>
        <pc:picChg chg="add del mod">
          <ac:chgData name="ZHENG Donglin" userId="S::dlzheng.2020@mqf.smu.edu.sg::a06a21d0-98a9-491b-bd0b-b413e99d560d" providerId="AD" clId="Web-{E144F161-BDA2-4009-E109-39F8E9EC174D}" dt="2021-07-08T15:24:26.701" v="358"/>
          <ac:picMkLst>
            <pc:docMk/>
            <pc:sldMk cId="2356105992" sldId="325"/>
            <ac:picMk id="4" creationId="{93E2437A-0F3E-468B-9519-AC7C6FD64097}"/>
          </ac:picMkLst>
        </pc:picChg>
        <pc:picChg chg="del">
          <ac:chgData name="ZHENG Donglin" userId="S::dlzheng.2020@mqf.smu.edu.sg::a06a21d0-98a9-491b-bd0b-b413e99d560d" providerId="AD" clId="Web-{E144F161-BDA2-4009-E109-39F8E9EC174D}" dt="2021-07-08T15:23:29.216" v="347"/>
          <ac:picMkLst>
            <pc:docMk/>
            <pc:sldMk cId="2356105992" sldId="325"/>
            <ac:picMk id="6" creationId="{824C52A4-494F-074E-8189-A3BCFB44EA9A}"/>
          </ac:picMkLst>
        </pc:picChg>
        <pc:picChg chg="add del mod">
          <ac:chgData name="ZHENG Donglin" userId="S::dlzheng.2020@mqf.smu.edu.sg::a06a21d0-98a9-491b-bd0b-b413e99d560d" providerId="AD" clId="Web-{E144F161-BDA2-4009-E109-39F8E9EC174D}" dt="2021-07-08T15:24:41.873" v="361"/>
          <ac:picMkLst>
            <pc:docMk/>
            <pc:sldMk cId="2356105992" sldId="325"/>
            <ac:picMk id="8" creationId="{F6B6B4B5-4B6C-4808-9804-62832CAE1D8A}"/>
          </ac:picMkLst>
        </pc:picChg>
        <pc:picChg chg="add mod">
          <ac:chgData name="ZHENG Donglin" userId="S::dlzheng.2020@mqf.smu.edu.sg::a06a21d0-98a9-491b-bd0b-b413e99d560d" providerId="AD" clId="Web-{E144F161-BDA2-4009-E109-39F8E9EC174D}" dt="2021-07-08T15:25:22.858" v="371" actId="1076"/>
          <ac:picMkLst>
            <pc:docMk/>
            <pc:sldMk cId="2356105992" sldId="325"/>
            <ac:picMk id="10" creationId="{1C19E55A-D74A-4FE3-BA42-CAF9A1D868A2}"/>
          </ac:picMkLst>
        </pc:picChg>
        <pc:picChg chg="add mod">
          <ac:chgData name="ZHENG Donglin" userId="S::dlzheng.2020@mqf.smu.edu.sg::a06a21d0-98a9-491b-bd0b-b413e99d560d" providerId="AD" clId="Web-{E144F161-BDA2-4009-E109-39F8E9EC174D}" dt="2021-07-08T15:25:29.358" v="373" actId="14100"/>
          <ac:picMkLst>
            <pc:docMk/>
            <pc:sldMk cId="2356105992" sldId="325"/>
            <ac:picMk id="11" creationId="{236C0DE2-9A74-415F-948D-49097CEB1A15}"/>
          </ac:picMkLst>
        </pc:picChg>
        <pc:picChg chg="del">
          <ac:chgData name="ZHENG Donglin" userId="S::dlzheng.2020@mqf.smu.edu.sg::a06a21d0-98a9-491b-bd0b-b413e99d560d" providerId="AD" clId="Web-{E144F161-BDA2-4009-E109-39F8E9EC174D}" dt="2021-07-08T15:23:55.544" v="352"/>
          <ac:picMkLst>
            <pc:docMk/>
            <pc:sldMk cId="2356105992" sldId="325"/>
            <ac:picMk id="12" creationId="{24663C42-D247-A646-A028-FF5225B1FA4D}"/>
          </ac:picMkLst>
        </pc:picChg>
      </pc:sldChg>
      <pc:sldChg chg="addSp delSp modSp">
        <pc:chgData name="ZHENG Donglin" userId="S::dlzheng.2020@mqf.smu.edu.sg::a06a21d0-98a9-491b-bd0b-b413e99d560d" providerId="AD" clId="Web-{E144F161-BDA2-4009-E109-39F8E9EC174D}" dt="2021-07-08T14:50:41.756" v="10" actId="14100"/>
        <pc:sldMkLst>
          <pc:docMk/>
          <pc:sldMk cId="3852841162" sldId="328"/>
        </pc:sldMkLst>
        <pc:picChg chg="add mod">
          <ac:chgData name="ZHENG Donglin" userId="S::dlzheng.2020@mqf.smu.edu.sg::a06a21d0-98a9-491b-bd0b-b413e99d560d" providerId="AD" clId="Web-{E144F161-BDA2-4009-E109-39F8E9EC174D}" dt="2021-07-08T14:50:00.709" v="5" actId="1076"/>
          <ac:picMkLst>
            <pc:docMk/>
            <pc:sldMk cId="3852841162" sldId="328"/>
            <ac:picMk id="4" creationId="{CF21C667-1862-4893-B728-DBA62024013A}"/>
          </ac:picMkLst>
        </pc:picChg>
        <pc:picChg chg="del">
          <ac:chgData name="ZHENG Donglin" userId="S::dlzheng.2020@mqf.smu.edu.sg::a06a21d0-98a9-491b-bd0b-b413e99d560d" providerId="AD" clId="Web-{E144F161-BDA2-4009-E109-39F8E9EC174D}" dt="2021-07-08T14:49:47.662" v="0"/>
          <ac:picMkLst>
            <pc:docMk/>
            <pc:sldMk cId="3852841162" sldId="328"/>
            <ac:picMk id="6" creationId="{7A202403-6F4D-F241-88CB-A125A9CF375A}"/>
          </ac:picMkLst>
        </pc:picChg>
        <pc:picChg chg="add mod">
          <ac:chgData name="ZHENG Donglin" userId="S::dlzheng.2020@mqf.smu.edu.sg::a06a21d0-98a9-491b-bd0b-b413e99d560d" providerId="AD" clId="Web-{E144F161-BDA2-4009-E109-39F8E9EC174D}" dt="2021-07-08T14:50:41.756" v="10" actId="14100"/>
          <ac:picMkLst>
            <pc:docMk/>
            <pc:sldMk cId="3852841162" sldId="328"/>
            <ac:picMk id="8" creationId="{DDE932D3-0F1D-4D9E-8A5C-E0972D8F2D27}"/>
          </ac:picMkLst>
        </pc:picChg>
      </pc:sldChg>
    </pc:docChg>
  </pc:docChgLst>
  <pc:docChgLst>
    <pc:chgData name="Ankit RAWAT" userId="S::ankitr.2020@mqf.smu.edu.sg::18692a35-d84c-4755-a675-f4e05b913d76" providerId="AD" clId="Web-{7F908651-F6FD-F571-3F6F-C72747269EC7}"/>
    <pc:docChg chg="modSld">
      <pc:chgData name="Ankit RAWAT" userId="S::ankitr.2020@mqf.smu.edu.sg::18692a35-d84c-4755-a675-f4e05b913d76" providerId="AD" clId="Web-{7F908651-F6FD-F571-3F6F-C72747269EC7}" dt="2021-07-07T16:07:56.626" v="180"/>
      <pc:docMkLst>
        <pc:docMk/>
      </pc:docMkLst>
      <pc:sldChg chg="addSp delSp modSp">
        <pc:chgData name="Ankit RAWAT" userId="S::ankitr.2020@mqf.smu.edu.sg::18692a35-d84c-4755-a675-f4e05b913d76" providerId="AD" clId="Web-{7F908651-F6FD-F571-3F6F-C72747269EC7}" dt="2021-07-07T16:07:56.626" v="180"/>
        <pc:sldMkLst>
          <pc:docMk/>
          <pc:sldMk cId="1413614885" sldId="316"/>
        </pc:sldMkLst>
        <pc:spChg chg="add mod">
          <ac:chgData name="Ankit RAWAT" userId="S::ankitr.2020@mqf.smu.edu.sg::18692a35-d84c-4755-a675-f4e05b913d76" providerId="AD" clId="Web-{7F908651-F6FD-F571-3F6F-C72747269EC7}" dt="2021-07-07T15:44:46.243" v="123" actId="1076"/>
          <ac:spMkLst>
            <pc:docMk/>
            <pc:sldMk cId="1413614885" sldId="316"/>
            <ac:spMk id="7" creationId="{D046D113-4078-4D41-941C-C6817E704353}"/>
          </ac:spMkLst>
        </pc:spChg>
        <pc:spChg chg="add del">
          <ac:chgData name="Ankit RAWAT" userId="S::ankitr.2020@mqf.smu.edu.sg::18692a35-d84c-4755-a675-f4e05b913d76" providerId="AD" clId="Web-{7F908651-F6FD-F571-3F6F-C72747269EC7}" dt="2021-07-07T16:00:28.945" v="130"/>
          <ac:spMkLst>
            <pc:docMk/>
            <pc:sldMk cId="1413614885" sldId="316"/>
            <ac:spMk id="9" creationId="{FDF9538E-17CB-44AC-BAB9-45F1DD4FE254}"/>
          </ac:spMkLst>
        </pc:spChg>
        <pc:spChg chg="add del mod">
          <ac:chgData name="Ankit RAWAT" userId="S::ankitr.2020@mqf.smu.edu.sg::18692a35-d84c-4755-a675-f4e05b913d76" providerId="AD" clId="Web-{7F908651-F6FD-F571-3F6F-C72747269EC7}" dt="2021-07-07T16:04:16.590" v="148"/>
          <ac:spMkLst>
            <pc:docMk/>
            <pc:sldMk cId="1413614885" sldId="316"/>
            <ac:spMk id="10" creationId="{2ECE3D4B-1503-417A-90EF-0E9EC9E4D883}"/>
          </ac:spMkLst>
        </pc:spChg>
        <pc:spChg chg="mod">
          <ac:chgData name="Ankit RAWAT" userId="S::ankitr.2020@mqf.smu.edu.sg::18692a35-d84c-4755-a675-f4e05b913d76" providerId="AD" clId="Web-{7F908651-F6FD-F571-3F6F-C72747269EC7}" dt="2021-07-07T16:02:04.010" v="132" actId="14100"/>
          <ac:spMkLst>
            <pc:docMk/>
            <pc:sldMk cId="1413614885" sldId="316"/>
            <ac:spMk id="11" creationId="{21F4C5D4-B505-47A0-8325-6E3B48826D8C}"/>
          </ac:spMkLst>
        </pc:spChg>
        <pc:spChg chg="add mod">
          <ac:chgData name="Ankit RAWAT" userId="S::ankitr.2020@mqf.smu.edu.sg::18692a35-d84c-4755-a675-f4e05b913d76" providerId="AD" clId="Web-{7F908651-F6FD-F571-3F6F-C72747269EC7}" dt="2021-07-07T16:06:26.187" v="163" actId="20577"/>
          <ac:spMkLst>
            <pc:docMk/>
            <pc:sldMk cId="1413614885" sldId="316"/>
            <ac:spMk id="14" creationId="{F37BE40D-5550-4055-A8FB-075DD7C1B152}"/>
          </ac:spMkLst>
        </pc:spChg>
        <pc:spChg chg="add del mod">
          <ac:chgData name="Ankit RAWAT" userId="S::ankitr.2020@mqf.smu.edu.sg::18692a35-d84c-4755-a675-f4e05b913d76" providerId="AD" clId="Web-{7F908651-F6FD-F571-3F6F-C72747269EC7}" dt="2021-07-07T16:05:55.389" v="159"/>
          <ac:spMkLst>
            <pc:docMk/>
            <pc:sldMk cId="1413614885" sldId="316"/>
            <ac:spMk id="15" creationId="{7F48C9F5-82FB-4BF1-B111-8B5B5F5E9FF5}"/>
          </ac:spMkLst>
        </pc:spChg>
        <pc:spChg chg="add mod">
          <ac:chgData name="Ankit RAWAT" userId="S::ankitr.2020@mqf.smu.edu.sg::18692a35-d84c-4755-a675-f4e05b913d76" providerId="AD" clId="Web-{7F908651-F6FD-F571-3F6F-C72747269EC7}" dt="2021-07-07T16:07:35.923" v="177"/>
          <ac:spMkLst>
            <pc:docMk/>
            <pc:sldMk cId="1413614885" sldId="316"/>
            <ac:spMk id="18" creationId="{C3323F97-E1EE-4A09-B392-629A50F65D28}"/>
          </ac:spMkLst>
        </pc:spChg>
        <pc:spChg chg="add mod">
          <ac:chgData name="Ankit RAWAT" userId="S::ankitr.2020@mqf.smu.edu.sg::18692a35-d84c-4755-a675-f4e05b913d76" providerId="AD" clId="Web-{7F908651-F6FD-F571-3F6F-C72747269EC7}" dt="2021-07-07T16:07:43.814" v="178"/>
          <ac:spMkLst>
            <pc:docMk/>
            <pc:sldMk cId="1413614885" sldId="316"/>
            <ac:spMk id="19" creationId="{9D23149D-763D-4A55-A7FA-64DC8BBD5365}"/>
          </ac:spMkLst>
        </pc:spChg>
        <pc:spChg chg="add mod">
          <ac:chgData name="Ankit RAWAT" userId="S::ankitr.2020@mqf.smu.edu.sg::18692a35-d84c-4755-a675-f4e05b913d76" providerId="AD" clId="Web-{7F908651-F6FD-F571-3F6F-C72747269EC7}" dt="2021-07-07T16:07:49.939" v="179"/>
          <ac:spMkLst>
            <pc:docMk/>
            <pc:sldMk cId="1413614885" sldId="316"/>
            <ac:spMk id="20" creationId="{149EA671-D044-4DAE-A1FB-6F02DE868C9B}"/>
          </ac:spMkLst>
        </pc:spChg>
        <pc:spChg chg="add mod">
          <ac:chgData name="Ankit RAWAT" userId="S::ankitr.2020@mqf.smu.edu.sg::18692a35-d84c-4755-a675-f4e05b913d76" providerId="AD" clId="Web-{7F908651-F6FD-F571-3F6F-C72747269EC7}" dt="2021-07-07T16:07:56.626" v="180"/>
          <ac:spMkLst>
            <pc:docMk/>
            <pc:sldMk cId="1413614885" sldId="316"/>
            <ac:spMk id="21" creationId="{E57B9E71-1829-48A0-A1BB-B8FBA93724C4}"/>
          </ac:spMkLst>
        </pc:spChg>
        <pc:spChg chg="del mod">
          <ac:chgData name="Ankit RAWAT" userId="S::ankitr.2020@mqf.smu.edu.sg::18692a35-d84c-4755-a675-f4e05b913d76" providerId="AD" clId="Web-{7F908651-F6FD-F571-3F6F-C72747269EC7}" dt="2021-07-07T15:37:49.078" v="65"/>
          <ac:spMkLst>
            <pc:docMk/>
            <pc:sldMk cId="1413614885" sldId="316"/>
            <ac:spMk id="26" creationId="{55819A43-0414-E846-8AD8-663BA0E01758}"/>
          </ac:spMkLst>
        </pc:spChg>
        <pc:picChg chg="del mod">
          <ac:chgData name="Ankit RAWAT" userId="S::ankitr.2020@mqf.smu.edu.sg::18692a35-d84c-4755-a675-f4e05b913d76" providerId="AD" clId="Web-{7F908651-F6FD-F571-3F6F-C72747269EC7}" dt="2021-07-07T15:38:04.141" v="67"/>
          <ac:picMkLst>
            <pc:docMk/>
            <pc:sldMk cId="1413614885" sldId="316"/>
            <ac:picMk id="6" creationId="{568784A4-BE38-2243-A2ED-E3048E1397D7}"/>
          </ac:picMkLst>
        </pc:picChg>
        <pc:picChg chg="add mod">
          <ac:chgData name="Ankit RAWAT" userId="S::ankitr.2020@mqf.smu.edu.sg::18692a35-d84c-4755-a675-f4e05b913d76" providerId="AD" clId="Web-{7F908651-F6FD-F571-3F6F-C72747269EC7}" dt="2021-07-07T15:44:26.196" v="121" actId="1076"/>
          <ac:picMkLst>
            <pc:docMk/>
            <pc:sldMk cId="1413614885" sldId="316"/>
            <ac:picMk id="8" creationId="{AEE57AE8-15FA-44C2-85AA-37AC1F33ABC1}"/>
          </ac:picMkLst>
        </pc:picChg>
        <pc:picChg chg="del mod">
          <ac:chgData name="Ankit RAWAT" userId="S::ankitr.2020@mqf.smu.edu.sg::18692a35-d84c-4755-a675-f4e05b913d76" providerId="AD" clId="Web-{7F908651-F6FD-F571-3F6F-C72747269EC7}" dt="2021-07-07T15:37:52.219" v="66"/>
          <ac:picMkLst>
            <pc:docMk/>
            <pc:sldMk cId="1413614885" sldId="316"/>
            <ac:picMk id="27" creationId="{DFD2153B-E01F-4B4A-93F1-6B1D5E5851FA}"/>
          </ac:picMkLst>
        </pc:picChg>
      </pc:sldChg>
    </pc:docChg>
  </pc:docChgLst>
  <pc:docChgLst>
    <pc:chgData name="Ankit RAWAT" userId="S::ankitr.2020@mqf.smu.edu.sg::18692a35-d84c-4755-a675-f4e05b913d76" providerId="AD" clId="Web-{93F89803-03F8-0D59-2F54-F3D174635AE6}"/>
    <pc:docChg chg="addSld modSld">
      <pc:chgData name="Ankit RAWAT" userId="S::ankitr.2020@mqf.smu.edu.sg::18692a35-d84c-4755-a675-f4e05b913d76" providerId="AD" clId="Web-{93F89803-03F8-0D59-2F54-F3D174635AE6}" dt="2021-07-07T00:12:58.987" v="2"/>
      <pc:docMkLst>
        <pc:docMk/>
      </pc:docMkLst>
      <pc:sldChg chg="addSp delSp new">
        <pc:chgData name="Ankit RAWAT" userId="S::ankitr.2020@mqf.smu.edu.sg::18692a35-d84c-4755-a675-f4e05b913d76" providerId="AD" clId="Web-{93F89803-03F8-0D59-2F54-F3D174635AE6}" dt="2021-07-07T00:12:58.987" v="2"/>
        <pc:sldMkLst>
          <pc:docMk/>
          <pc:sldMk cId="1276215216" sldId="314"/>
        </pc:sldMkLst>
        <pc:spChg chg="add del">
          <ac:chgData name="Ankit RAWAT" userId="S::ankitr.2020@mqf.smu.edu.sg::18692a35-d84c-4755-a675-f4e05b913d76" providerId="AD" clId="Web-{93F89803-03F8-0D59-2F54-F3D174635AE6}" dt="2021-07-07T00:12:58.987" v="2"/>
          <ac:spMkLst>
            <pc:docMk/>
            <pc:sldMk cId="1276215216" sldId="314"/>
            <ac:spMk id="2" creationId="{146B5922-5B1F-4D0B-B8A4-1FF75F54A61E}"/>
          </ac:spMkLst>
        </pc:spChg>
      </pc:sldChg>
    </pc:docChg>
  </pc:docChgLst>
  <pc:docChgLst>
    <pc:chgData name="Ryan SZE THO Kim Ming" userId="S::ryanszetho.2020@mqf.smu.edu.sg::b7fb6046-72a6-4f5b-80e7-25dc6306c1e7" providerId="AD" clId="Web-{2E11593E-BFB8-BA75-E2D0-18786CD61FB5}"/>
    <pc:docChg chg="addSld delSld modSld">
      <pc:chgData name="Ryan SZE THO Kim Ming" userId="S::ryanszetho.2020@mqf.smu.edu.sg::b7fb6046-72a6-4f5b-80e7-25dc6306c1e7" providerId="AD" clId="Web-{2E11593E-BFB8-BA75-E2D0-18786CD61FB5}" dt="2021-07-07T15:48:55.042" v="1177" actId="1076"/>
      <pc:docMkLst>
        <pc:docMk/>
      </pc:docMkLst>
      <pc:sldChg chg="modSp">
        <pc:chgData name="Ryan SZE THO Kim Ming" userId="S::ryanszetho.2020@mqf.smu.edu.sg::b7fb6046-72a6-4f5b-80e7-25dc6306c1e7" providerId="AD" clId="Web-{2E11593E-BFB8-BA75-E2D0-18786CD61FB5}" dt="2021-07-07T14:40:21.921" v="78" actId="1076"/>
        <pc:sldMkLst>
          <pc:docMk/>
          <pc:sldMk cId="2902537327" sldId="292"/>
        </pc:sldMkLst>
        <pc:picChg chg="mod">
          <ac:chgData name="Ryan SZE THO Kim Ming" userId="S::ryanszetho.2020@mqf.smu.edu.sg::b7fb6046-72a6-4f5b-80e7-25dc6306c1e7" providerId="AD" clId="Web-{2E11593E-BFB8-BA75-E2D0-18786CD61FB5}" dt="2021-07-07T14:40:21.921" v="78" actId="1076"/>
          <ac:picMkLst>
            <pc:docMk/>
            <pc:sldMk cId="2902537327" sldId="292"/>
            <ac:picMk id="9" creationId="{8E5177FE-8705-4F47-BD52-B11504139B7B}"/>
          </ac:picMkLst>
        </pc:picChg>
      </pc:sldChg>
      <pc:sldChg chg="modSp">
        <pc:chgData name="Ryan SZE THO Kim Ming" userId="S::ryanszetho.2020@mqf.smu.edu.sg::b7fb6046-72a6-4f5b-80e7-25dc6306c1e7" providerId="AD" clId="Web-{2E11593E-BFB8-BA75-E2D0-18786CD61FB5}" dt="2021-07-07T14:40:09.623" v="75" actId="20577"/>
        <pc:sldMkLst>
          <pc:docMk/>
          <pc:sldMk cId="1144337680" sldId="299"/>
        </pc:sldMkLst>
        <pc:spChg chg="mod">
          <ac:chgData name="Ryan SZE THO Kim Ming" userId="S::ryanszetho.2020@mqf.smu.edu.sg::b7fb6046-72a6-4f5b-80e7-25dc6306c1e7" providerId="AD" clId="Web-{2E11593E-BFB8-BA75-E2D0-18786CD61FB5}" dt="2021-07-07T14:40:09.623" v="75" actId="20577"/>
          <ac:spMkLst>
            <pc:docMk/>
            <pc:sldMk cId="1144337680" sldId="299"/>
            <ac:spMk id="17" creationId="{9DA1861C-EE31-7D46-AC0B-B7847DD331D1}"/>
          </ac:spMkLst>
        </pc:spChg>
      </pc:sldChg>
      <pc:sldChg chg="addSp delSp modSp">
        <pc:chgData name="Ryan SZE THO Kim Ming" userId="S::ryanszetho.2020@mqf.smu.edu.sg::b7fb6046-72a6-4f5b-80e7-25dc6306c1e7" providerId="AD" clId="Web-{2E11593E-BFB8-BA75-E2D0-18786CD61FB5}" dt="2021-07-07T14:58:47.925" v="347" actId="20577"/>
        <pc:sldMkLst>
          <pc:docMk/>
          <pc:sldMk cId="1361589318" sldId="300"/>
        </pc:sldMkLst>
        <pc:spChg chg="add del">
          <ac:chgData name="Ryan SZE THO Kim Ming" userId="S::ryanszetho.2020@mqf.smu.edu.sg::b7fb6046-72a6-4f5b-80e7-25dc6306c1e7" providerId="AD" clId="Web-{2E11593E-BFB8-BA75-E2D0-18786CD61FB5}" dt="2021-07-07T14:55:13.140" v="161"/>
          <ac:spMkLst>
            <pc:docMk/>
            <pc:sldMk cId="1361589318" sldId="300"/>
            <ac:spMk id="8" creationId="{36D7DD74-E39F-420F-8535-6F3F6781333D}"/>
          </ac:spMkLst>
        </pc:spChg>
        <pc:spChg chg="add mod">
          <ac:chgData name="Ryan SZE THO Kim Ming" userId="S::ryanszetho.2020@mqf.smu.edu.sg::b7fb6046-72a6-4f5b-80e7-25dc6306c1e7" providerId="AD" clId="Web-{2E11593E-BFB8-BA75-E2D0-18786CD61FB5}" dt="2021-07-07T14:58:47.925" v="347" actId="20577"/>
          <ac:spMkLst>
            <pc:docMk/>
            <pc:sldMk cId="1361589318" sldId="300"/>
            <ac:spMk id="11" creationId="{A5E8EAAB-5F0E-454E-8F45-6B4489376097}"/>
          </ac:spMkLst>
        </pc:spChg>
      </pc:sldChg>
      <pc:sldChg chg="addSp modSp">
        <pc:chgData name="Ryan SZE THO Kim Ming" userId="S::ryanszetho.2020@mqf.smu.edu.sg::b7fb6046-72a6-4f5b-80e7-25dc6306c1e7" providerId="AD" clId="Web-{2E11593E-BFB8-BA75-E2D0-18786CD61FB5}" dt="2021-07-07T15:06:30.527" v="506" actId="1076"/>
        <pc:sldMkLst>
          <pc:docMk/>
          <pc:sldMk cId="2627717429" sldId="303"/>
        </pc:sldMkLst>
        <pc:spChg chg="add mod">
          <ac:chgData name="Ryan SZE THO Kim Ming" userId="S::ryanszetho.2020@mqf.smu.edu.sg::b7fb6046-72a6-4f5b-80e7-25dc6306c1e7" providerId="AD" clId="Web-{2E11593E-BFB8-BA75-E2D0-18786CD61FB5}" dt="2021-07-07T15:06:30.527" v="506" actId="1076"/>
          <ac:spMkLst>
            <pc:docMk/>
            <pc:sldMk cId="2627717429" sldId="303"/>
            <ac:spMk id="27" creationId="{8923E822-4587-445B-9EE0-378534AF8612}"/>
          </ac:spMkLst>
        </pc:spChg>
      </pc:sldChg>
      <pc:sldChg chg="addSp delSp modSp">
        <pc:chgData name="Ryan SZE THO Kim Ming" userId="S::ryanszetho.2020@mqf.smu.edu.sg::b7fb6046-72a6-4f5b-80e7-25dc6306c1e7" providerId="AD" clId="Web-{2E11593E-BFB8-BA75-E2D0-18786CD61FB5}" dt="2021-07-07T15:04:59.775" v="434"/>
        <pc:sldMkLst>
          <pc:docMk/>
          <pc:sldMk cId="2988972105" sldId="304"/>
        </pc:sldMkLst>
        <pc:spChg chg="add del mod">
          <ac:chgData name="Ryan SZE THO Kim Ming" userId="S::ryanszetho.2020@mqf.smu.edu.sg::b7fb6046-72a6-4f5b-80e7-25dc6306c1e7" providerId="AD" clId="Web-{2E11593E-BFB8-BA75-E2D0-18786CD61FB5}" dt="2021-07-07T15:04:59.775" v="434"/>
          <ac:spMkLst>
            <pc:docMk/>
            <pc:sldMk cId="2988972105" sldId="304"/>
            <ac:spMk id="4" creationId="{E1BE34B3-89F0-49E7-A47F-A9E0DF52710B}"/>
          </ac:spMkLst>
        </pc:spChg>
      </pc:sldChg>
      <pc:sldChg chg="addSp delSp modSp">
        <pc:chgData name="Ryan SZE THO Kim Ming" userId="S::ryanszetho.2020@mqf.smu.edu.sg::b7fb6046-72a6-4f5b-80e7-25dc6306c1e7" providerId="AD" clId="Web-{2E11593E-BFB8-BA75-E2D0-18786CD61FB5}" dt="2021-07-07T15:30:25.131" v="1034" actId="14100"/>
        <pc:sldMkLst>
          <pc:docMk/>
          <pc:sldMk cId="2435215728" sldId="307"/>
        </pc:sldMkLst>
        <pc:spChg chg="mod">
          <ac:chgData name="Ryan SZE THO Kim Ming" userId="S::ryanszetho.2020@mqf.smu.edu.sg::b7fb6046-72a6-4f5b-80e7-25dc6306c1e7" providerId="AD" clId="Web-{2E11593E-BFB8-BA75-E2D0-18786CD61FB5}" dt="2021-07-07T15:12:31.049" v="598" actId="14100"/>
          <ac:spMkLst>
            <pc:docMk/>
            <pc:sldMk cId="2435215728" sldId="307"/>
            <ac:spMk id="8" creationId="{BF4AA67D-7084-9745-AAC8-A1D940F543A8}"/>
          </ac:spMkLst>
        </pc:spChg>
        <pc:spChg chg="mod">
          <ac:chgData name="Ryan SZE THO Kim Ming" userId="S::ryanszetho.2020@mqf.smu.edu.sg::b7fb6046-72a6-4f5b-80e7-25dc6306c1e7" providerId="AD" clId="Web-{2E11593E-BFB8-BA75-E2D0-18786CD61FB5}" dt="2021-07-07T15:30:25.131" v="1034" actId="14100"/>
          <ac:spMkLst>
            <pc:docMk/>
            <pc:sldMk cId="2435215728" sldId="307"/>
            <ac:spMk id="9" creationId="{B8411905-E272-334C-B90C-D874FE39FF58}"/>
          </ac:spMkLst>
        </pc:spChg>
        <pc:spChg chg="mod">
          <ac:chgData name="Ryan SZE THO Kim Ming" userId="S::ryanszetho.2020@mqf.smu.edu.sg::b7fb6046-72a6-4f5b-80e7-25dc6306c1e7" providerId="AD" clId="Web-{2E11593E-BFB8-BA75-E2D0-18786CD61FB5}" dt="2021-07-07T15:12:25.814" v="588" actId="1076"/>
          <ac:spMkLst>
            <pc:docMk/>
            <pc:sldMk cId="2435215728" sldId="307"/>
            <ac:spMk id="23" creationId="{ADE595F0-FE6D-8C49-BB31-FB9191BACBBA}"/>
          </ac:spMkLst>
        </pc:spChg>
        <pc:spChg chg="mod">
          <ac:chgData name="Ryan SZE THO Kim Ming" userId="S::ryanszetho.2020@mqf.smu.edu.sg::b7fb6046-72a6-4f5b-80e7-25dc6306c1e7" providerId="AD" clId="Web-{2E11593E-BFB8-BA75-E2D0-18786CD61FB5}" dt="2021-07-07T15:12:25.830" v="589" actId="1076"/>
          <ac:spMkLst>
            <pc:docMk/>
            <pc:sldMk cId="2435215728" sldId="307"/>
            <ac:spMk id="24" creationId="{096D6F67-224E-A34C-9EA7-67CE9C84F12A}"/>
          </ac:spMkLst>
        </pc:spChg>
        <pc:spChg chg="mod">
          <ac:chgData name="Ryan SZE THO Kim Ming" userId="S::ryanszetho.2020@mqf.smu.edu.sg::b7fb6046-72a6-4f5b-80e7-25dc6306c1e7" providerId="AD" clId="Web-{2E11593E-BFB8-BA75-E2D0-18786CD61FB5}" dt="2021-07-07T15:12:25.830" v="590" actId="1076"/>
          <ac:spMkLst>
            <pc:docMk/>
            <pc:sldMk cId="2435215728" sldId="307"/>
            <ac:spMk id="25" creationId="{11C9A20E-664D-E24D-B0BD-48C1D223F3E1}"/>
          </ac:spMkLst>
        </pc:spChg>
        <pc:spChg chg="mod">
          <ac:chgData name="Ryan SZE THO Kim Ming" userId="S::ryanszetho.2020@mqf.smu.edu.sg::b7fb6046-72a6-4f5b-80e7-25dc6306c1e7" providerId="AD" clId="Web-{2E11593E-BFB8-BA75-E2D0-18786CD61FB5}" dt="2021-07-07T15:12:25.846" v="591" actId="1076"/>
          <ac:spMkLst>
            <pc:docMk/>
            <pc:sldMk cId="2435215728" sldId="307"/>
            <ac:spMk id="26" creationId="{8807ED23-A019-3341-89B4-386C2D92F847}"/>
          </ac:spMkLst>
        </pc:spChg>
        <pc:spChg chg="add mod">
          <ac:chgData name="Ryan SZE THO Kim Ming" userId="S::ryanszetho.2020@mqf.smu.edu.sg::b7fb6046-72a6-4f5b-80e7-25dc6306c1e7" providerId="AD" clId="Web-{2E11593E-BFB8-BA75-E2D0-18786CD61FB5}" dt="2021-07-07T15:14:08.176" v="717" actId="20577"/>
          <ac:spMkLst>
            <pc:docMk/>
            <pc:sldMk cId="2435215728" sldId="307"/>
            <ac:spMk id="27" creationId="{898027FD-5448-4457-A17B-A5D2CEE07B35}"/>
          </ac:spMkLst>
        </pc:spChg>
        <pc:spChg chg="mod">
          <ac:chgData name="Ryan SZE THO Kim Ming" userId="S::ryanszetho.2020@mqf.smu.edu.sg::b7fb6046-72a6-4f5b-80e7-25dc6306c1e7" providerId="AD" clId="Web-{2E11593E-BFB8-BA75-E2D0-18786CD61FB5}" dt="2021-07-07T15:12:25.861" v="593" actId="1076"/>
          <ac:spMkLst>
            <pc:docMk/>
            <pc:sldMk cId="2435215728" sldId="307"/>
            <ac:spMk id="34" creationId="{CFFAB03D-CB41-4F4B-82F6-EACFFEC77AC5}"/>
          </ac:spMkLst>
        </pc:spChg>
        <pc:spChg chg="mod">
          <ac:chgData name="Ryan SZE THO Kim Ming" userId="S::ryanszetho.2020@mqf.smu.edu.sg::b7fb6046-72a6-4f5b-80e7-25dc6306c1e7" providerId="AD" clId="Web-{2E11593E-BFB8-BA75-E2D0-18786CD61FB5}" dt="2021-07-07T15:12:25.861" v="594" actId="1076"/>
          <ac:spMkLst>
            <pc:docMk/>
            <pc:sldMk cId="2435215728" sldId="307"/>
            <ac:spMk id="35" creationId="{01D66BA8-6BDD-9F4F-B67F-671EA63A3834}"/>
          </ac:spMkLst>
        </pc:spChg>
        <pc:spChg chg="mod">
          <ac:chgData name="Ryan SZE THO Kim Ming" userId="S::ryanszetho.2020@mqf.smu.edu.sg::b7fb6046-72a6-4f5b-80e7-25dc6306c1e7" providerId="AD" clId="Web-{2E11593E-BFB8-BA75-E2D0-18786CD61FB5}" dt="2021-07-07T15:12:25.877" v="595" actId="1076"/>
          <ac:spMkLst>
            <pc:docMk/>
            <pc:sldMk cId="2435215728" sldId="307"/>
            <ac:spMk id="36" creationId="{928D14A1-B5E3-454C-AD85-438098B09B09}"/>
          </ac:spMkLst>
        </pc:spChg>
        <pc:spChg chg="mod">
          <ac:chgData name="Ryan SZE THO Kim Ming" userId="S::ryanszetho.2020@mqf.smu.edu.sg::b7fb6046-72a6-4f5b-80e7-25dc6306c1e7" providerId="AD" clId="Web-{2E11593E-BFB8-BA75-E2D0-18786CD61FB5}" dt="2021-07-07T15:12:25.877" v="596" actId="1076"/>
          <ac:spMkLst>
            <pc:docMk/>
            <pc:sldMk cId="2435215728" sldId="307"/>
            <ac:spMk id="37" creationId="{720DB015-6E57-AF4F-B23B-DD2C2CB5C20F}"/>
          </ac:spMkLst>
        </pc:spChg>
        <pc:picChg chg="mod">
          <ac:chgData name="Ryan SZE THO Kim Ming" userId="S::ryanszetho.2020@mqf.smu.edu.sg::b7fb6046-72a6-4f5b-80e7-25dc6306c1e7" providerId="AD" clId="Web-{2E11593E-BFB8-BA75-E2D0-18786CD61FB5}" dt="2021-07-07T15:12:09.455" v="571" actId="14100"/>
          <ac:picMkLst>
            <pc:docMk/>
            <pc:sldMk cId="2435215728" sldId="307"/>
            <ac:picMk id="4" creationId="{BC6C6AEF-B91A-544D-AE9A-8396F1411A0A}"/>
          </ac:picMkLst>
        </pc:picChg>
        <pc:picChg chg="mod">
          <ac:chgData name="Ryan SZE THO Kim Ming" userId="S::ryanszetho.2020@mqf.smu.edu.sg::b7fb6046-72a6-4f5b-80e7-25dc6306c1e7" providerId="AD" clId="Web-{2E11593E-BFB8-BA75-E2D0-18786CD61FB5}" dt="2021-07-07T15:12:07.220" v="570" actId="14100"/>
          <ac:picMkLst>
            <pc:docMk/>
            <pc:sldMk cId="2435215728" sldId="307"/>
            <ac:picMk id="6" creationId="{1983E344-B89F-224F-AA53-A974329A4144}"/>
          </ac:picMkLst>
        </pc:picChg>
        <pc:cxnChg chg="add del">
          <ac:chgData name="Ryan SZE THO Kim Ming" userId="S::ryanszetho.2020@mqf.smu.edu.sg::b7fb6046-72a6-4f5b-80e7-25dc6306c1e7" providerId="AD" clId="Web-{2E11593E-BFB8-BA75-E2D0-18786CD61FB5}" dt="2021-07-07T15:14:49.973" v="725"/>
          <ac:cxnSpMkLst>
            <pc:docMk/>
            <pc:sldMk cId="2435215728" sldId="307"/>
            <ac:cxnSpMk id="9" creationId="{706ADE74-D081-4456-A271-54522B653510}"/>
          </ac:cxnSpMkLst>
        </pc:cxnChg>
        <pc:cxnChg chg="add del mod">
          <ac:chgData name="Ryan SZE THO Kim Ming" userId="S::ryanszetho.2020@mqf.smu.edu.sg::b7fb6046-72a6-4f5b-80e7-25dc6306c1e7" providerId="AD" clId="Web-{2E11593E-BFB8-BA75-E2D0-18786CD61FB5}" dt="2021-07-07T15:14:48.473" v="724"/>
          <ac:cxnSpMkLst>
            <pc:docMk/>
            <pc:sldMk cId="2435215728" sldId="307"/>
            <ac:cxnSpMk id="10" creationId="{776187C3-4415-47A9-BDC4-FEE9BEB226AF}"/>
          </ac:cxnSpMkLst>
        </pc:cxnChg>
        <pc:cxnChg chg="add del">
          <ac:chgData name="Ryan SZE THO Kim Ming" userId="S::ryanszetho.2020@mqf.smu.edu.sg::b7fb6046-72a6-4f5b-80e7-25dc6306c1e7" providerId="AD" clId="Web-{2E11593E-BFB8-BA75-E2D0-18786CD61FB5}" dt="2021-07-07T15:14:46.895" v="723"/>
          <ac:cxnSpMkLst>
            <pc:docMk/>
            <pc:sldMk cId="2435215728" sldId="307"/>
            <ac:cxnSpMk id="13" creationId="{2EA8D235-D360-4150-A04A-1BD5FE100EB6}"/>
          </ac:cxnSpMkLst>
        </pc:cxnChg>
        <pc:cxnChg chg="add mod">
          <ac:chgData name="Ryan SZE THO Kim Ming" userId="S::ryanszetho.2020@mqf.smu.edu.sg::b7fb6046-72a6-4f5b-80e7-25dc6306c1e7" providerId="AD" clId="Web-{2E11593E-BFB8-BA75-E2D0-18786CD61FB5}" dt="2021-07-07T15:15:11.474" v="730" actId="14100"/>
          <ac:cxnSpMkLst>
            <pc:docMk/>
            <pc:sldMk cId="2435215728" sldId="307"/>
            <ac:cxnSpMk id="14" creationId="{1B4B4D48-6184-4837-909B-E21EBF675999}"/>
          </ac:cxnSpMkLst>
        </pc:cxnChg>
        <pc:cxnChg chg="mod">
          <ac:chgData name="Ryan SZE THO Kim Ming" userId="S::ryanszetho.2020@mqf.smu.edu.sg::b7fb6046-72a6-4f5b-80e7-25dc6306c1e7" providerId="AD" clId="Web-{2E11593E-BFB8-BA75-E2D0-18786CD61FB5}" dt="2021-07-07T15:12:25.783" v="585" actId="1076"/>
          <ac:cxnSpMkLst>
            <pc:docMk/>
            <pc:sldMk cId="2435215728" sldId="307"/>
            <ac:cxnSpMk id="17" creationId="{F10DB5B5-9CEB-6846-B850-07D82956C545}"/>
          </ac:cxnSpMkLst>
        </pc:cxnChg>
        <pc:cxnChg chg="mod">
          <ac:chgData name="Ryan SZE THO Kim Ming" userId="S::ryanszetho.2020@mqf.smu.edu.sg::b7fb6046-72a6-4f5b-80e7-25dc6306c1e7" providerId="AD" clId="Web-{2E11593E-BFB8-BA75-E2D0-18786CD61FB5}" dt="2021-07-07T15:12:25.799" v="586" actId="1076"/>
          <ac:cxnSpMkLst>
            <pc:docMk/>
            <pc:sldMk cId="2435215728" sldId="307"/>
            <ac:cxnSpMk id="19" creationId="{7CF3A497-CFAF-0D40-A3E0-DDE7C33A29FB}"/>
          </ac:cxnSpMkLst>
        </pc:cxnChg>
        <pc:cxnChg chg="mod">
          <ac:chgData name="Ryan SZE THO Kim Ming" userId="S::ryanszetho.2020@mqf.smu.edu.sg::b7fb6046-72a6-4f5b-80e7-25dc6306c1e7" providerId="AD" clId="Web-{2E11593E-BFB8-BA75-E2D0-18786CD61FB5}" dt="2021-07-07T15:12:25.799" v="587" actId="1076"/>
          <ac:cxnSpMkLst>
            <pc:docMk/>
            <pc:sldMk cId="2435215728" sldId="307"/>
            <ac:cxnSpMk id="22" creationId="{4942221E-92F0-B54C-BE9A-EBA488959C05}"/>
          </ac:cxnSpMkLst>
        </pc:cxnChg>
        <pc:cxnChg chg="mod">
          <ac:chgData name="Ryan SZE THO Kim Ming" userId="S::ryanszetho.2020@mqf.smu.edu.sg::b7fb6046-72a6-4f5b-80e7-25dc6306c1e7" providerId="AD" clId="Web-{2E11593E-BFB8-BA75-E2D0-18786CD61FB5}" dt="2021-07-07T15:12:25.846" v="592" actId="1076"/>
          <ac:cxnSpMkLst>
            <pc:docMk/>
            <pc:sldMk cId="2435215728" sldId="307"/>
            <ac:cxnSpMk id="28" creationId="{03874AC9-3319-874D-8BD8-B0873C5C5FE2}"/>
          </ac:cxnSpMkLst>
        </pc:cxnChg>
      </pc:sldChg>
      <pc:sldChg chg="addSp delSp modSp">
        <pc:chgData name="Ryan SZE THO Kim Ming" userId="S::ryanszetho.2020@mqf.smu.edu.sg::b7fb6046-72a6-4f5b-80e7-25dc6306c1e7" providerId="AD" clId="Web-{2E11593E-BFB8-BA75-E2D0-18786CD61FB5}" dt="2021-07-07T15:27:26.705" v="991" actId="14100"/>
        <pc:sldMkLst>
          <pc:docMk/>
          <pc:sldMk cId="4204401560" sldId="308"/>
        </pc:sldMkLst>
        <pc:spChg chg="add del mod">
          <ac:chgData name="Ryan SZE THO Kim Ming" userId="S::ryanszetho.2020@mqf.smu.edu.sg::b7fb6046-72a6-4f5b-80e7-25dc6306c1e7" providerId="AD" clId="Web-{2E11593E-BFB8-BA75-E2D0-18786CD61FB5}" dt="2021-07-07T15:26:32.517" v="973"/>
          <ac:spMkLst>
            <pc:docMk/>
            <pc:sldMk cId="4204401560" sldId="308"/>
            <ac:spMk id="8" creationId="{1EC6C6C8-F565-4AED-9FCF-23322B4D8B1A}"/>
          </ac:spMkLst>
        </pc:spChg>
        <pc:spChg chg="mod">
          <ac:chgData name="Ryan SZE THO Kim Ming" userId="S::ryanszetho.2020@mqf.smu.edu.sg::b7fb6046-72a6-4f5b-80e7-25dc6306c1e7" providerId="AD" clId="Web-{2E11593E-BFB8-BA75-E2D0-18786CD61FB5}" dt="2021-07-07T15:25:08.359" v="893" actId="14100"/>
          <ac:spMkLst>
            <pc:docMk/>
            <pc:sldMk cId="4204401560" sldId="308"/>
            <ac:spMk id="13" creationId="{A59E1FC3-4DC5-DB45-B5FB-46146E8B01A1}"/>
          </ac:spMkLst>
        </pc:spChg>
        <pc:spChg chg="mod">
          <ac:chgData name="Ryan SZE THO Kim Ming" userId="S::ryanszetho.2020@mqf.smu.edu.sg::b7fb6046-72a6-4f5b-80e7-25dc6306c1e7" providerId="AD" clId="Web-{2E11593E-BFB8-BA75-E2D0-18786CD61FB5}" dt="2021-07-07T15:27:26.705" v="991" actId="14100"/>
          <ac:spMkLst>
            <pc:docMk/>
            <pc:sldMk cId="4204401560" sldId="308"/>
            <ac:spMk id="14" creationId="{A4DA7E7B-7837-C748-91EF-CB500DAFBFC3}"/>
          </ac:spMkLst>
        </pc:spChg>
      </pc:sldChg>
      <pc:sldChg chg="modSp">
        <pc:chgData name="Ryan SZE THO Kim Ming" userId="S::ryanszetho.2020@mqf.smu.edu.sg::b7fb6046-72a6-4f5b-80e7-25dc6306c1e7" providerId="AD" clId="Web-{2E11593E-BFB8-BA75-E2D0-18786CD61FB5}" dt="2021-07-07T15:30:05.974" v="1031" actId="1076"/>
        <pc:sldMkLst>
          <pc:docMk/>
          <pc:sldMk cId="2463497770" sldId="311"/>
        </pc:sldMkLst>
        <pc:spChg chg="mod">
          <ac:chgData name="Ryan SZE THO Kim Ming" userId="S::ryanszetho.2020@mqf.smu.edu.sg::b7fb6046-72a6-4f5b-80e7-25dc6306c1e7" providerId="AD" clId="Web-{2E11593E-BFB8-BA75-E2D0-18786CD61FB5}" dt="2021-07-07T15:30:04.240" v="1030" actId="14100"/>
          <ac:spMkLst>
            <pc:docMk/>
            <pc:sldMk cId="2463497770" sldId="311"/>
            <ac:spMk id="12" creationId="{17F3F4F2-97AE-9B43-88A1-E016ADC49459}"/>
          </ac:spMkLst>
        </pc:spChg>
        <pc:spChg chg="mod">
          <ac:chgData name="Ryan SZE THO Kim Ming" userId="S::ryanszetho.2020@mqf.smu.edu.sg::b7fb6046-72a6-4f5b-80e7-25dc6306c1e7" providerId="AD" clId="Web-{2E11593E-BFB8-BA75-E2D0-18786CD61FB5}" dt="2021-07-07T15:30:02.724" v="1029" actId="20577"/>
          <ac:spMkLst>
            <pc:docMk/>
            <pc:sldMk cId="2463497770" sldId="311"/>
            <ac:spMk id="13" creationId="{482BB193-9013-FE4E-AAD1-CAF72E6B3A91}"/>
          </ac:spMkLst>
        </pc:spChg>
        <pc:picChg chg="mod">
          <ac:chgData name="Ryan SZE THO Kim Ming" userId="S::ryanszetho.2020@mqf.smu.edu.sg::b7fb6046-72a6-4f5b-80e7-25dc6306c1e7" providerId="AD" clId="Web-{2E11593E-BFB8-BA75-E2D0-18786CD61FB5}" dt="2021-07-07T15:30:05.974" v="1031" actId="1076"/>
          <ac:picMkLst>
            <pc:docMk/>
            <pc:sldMk cId="2463497770" sldId="311"/>
            <ac:picMk id="14" creationId="{9774629D-820A-A84E-AC66-9188DAF20076}"/>
          </ac:picMkLst>
        </pc:picChg>
      </pc:sldChg>
      <pc:sldChg chg="addSp modSp">
        <pc:chgData name="Ryan SZE THO Kim Ming" userId="S::ryanszetho.2020@mqf.smu.edu.sg::b7fb6046-72a6-4f5b-80e7-25dc6306c1e7" providerId="AD" clId="Web-{2E11593E-BFB8-BA75-E2D0-18786CD61FB5}" dt="2021-07-07T15:48:55.042" v="1177" actId="1076"/>
        <pc:sldMkLst>
          <pc:docMk/>
          <pc:sldMk cId="1413614885" sldId="316"/>
        </pc:sldMkLst>
        <pc:spChg chg="mod">
          <ac:chgData name="Ryan SZE THO Kim Ming" userId="S::ryanszetho.2020@mqf.smu.edu.sg::b7fb6046-72a6-4f5b-80e7-25dc6306c1e7" providerId="AD" clId="Web-{2E11593E-BFB8-BA75-E2D0-18786CD61FB5}" dt="2021-07-07T15:48:45.557" v="1175" actId="1076"/>
          <ac:spMkLst>
            <pc:docMk/>
            <pc:sldMk cId="1413614885" sldId="316"/>
            <ac:spMk id="7" creationId="{D046D113-4078-4D41-941C-C6817E704353}"/>
          </ac:spMkLst>
        </pc:spChg>
        <pc:spChg chg="add mod">
          <ac:chgData name="Ryan SZE THO Kim Ming" userId="S::ryanszetho.2020@mqf.smu.edu.sg::b7fb6046-72a6-4f5b-80e7-25dc6306c1e7" providerId="AD" clId="Web-{2E11593E-BFB8-BA75-E2D0-18786CD61FB5}" dt="2021-07-07T15:48:38.807" v="1170" actId="1076"/>
          <ac:spMkLst>
            <pc:docMk/>
            <pc:sldMk cId="1413614885" sldId="316"/>
            <ac:spMk id="11" creationId="{21F4C5D4-B505-47A0-8325-6E3B48826D8C}"/>
          </ac:spMkLst>
        </pc:spChg>
        <pc:spChg chg="add mod">
          <ac:chgData name="Ryan SZE THO Kim Ming" userId="S::ryanszetho.2020@mqf.smu.edu.sg::b7fb6046-72a6-4f5b-80e7-25dc6306c1e7" providerId="AD" clId="Web-{2E11593E-BFB8-BA75-E2D0-18786CD61FB5}" dt="2021-07-07T15:48:34.541" v="1168" actId="1076"/>
          <ac:spMkLst>
            <pc:docMk/>
            <pc:sldMk cId="1413614885" sldId="316"/>
            <ac:spMk id="12" creationId="{173E78F8-B195-4C6D-905C-6FF035087E72}"/>
          </ac:spMkLst>
        </pc:spChg>
        <pc:spChg chg="add mod">
          <ac:chgData name="Ryan SZE THO Kim Ming" userId="S::ryanszetho.2020@mqf.smu.edu.sg::b7fb6046-72a6-4f5b-80e7-25dc6306c1e7" providerId="AD" clId="Web-{2E11593E-BFB8-BA75-E2D0-18786CD61FB5}" dt="2021-07-07T15:48:55.042" v="1177" actId="1076"/>
          <ac:spMkLst>
            <pc:docMk/>
            <pc:sldMk cId="1413614885" sldId="316"/>
            <ac:spMk id="13" creationId="{6E46A9AB-4CF5-4601-9AE6-2D3ECDC0D3BB}"/>
          </ac:spMkLst>
        </pc:spChg>
        <pc:picChg chg="mod">
          <ac:chgData name="Ryan SZE THO Kim Ming" userId="S::ryanszetho.2020@mqf.smu.edu.sg::b7fb6046-72a6-4f5b-80e7-25dc6306c1e7" providerId="AD" clId="Web-{2E11593E-BFB8-BA75-E2D0-18786CD61FB5}" dt="2021-07-07T15:32:41.992" v="1046" actId="1076"/>
          <ac:picMkLst>
            <pc:docMk/>
            <pc:sldMk cId="1413614885" sldId="316"/>
            <ac:picMk id="6" creationId="{568784A4-BE38-2243-A2ED-E3048E1397D7}"/>
          </ac:picMkLst>
        </pc:picChg>
        <pc:picChg chg="mod">
          <ac:chgData name="Ryan SZE THO Kim Ming" userId="S::ryanszetho.2020@mqf.smu.edu.sg::b7fb6046-72a6-4f5b-80e7-25dc6306c1e7" providerId="AD" clId="Web-{2E11593E-BFB8-BA75-E2D0-18786CD61FB5}" dt="2021-07-07T15:48:28.150" v="1165" actId="1076"/>
          <ac:picMkLst>
            <pc:docMk/>
            <pc:sldMk cId="1413614885" sldId="316"/>
            <ac:picMk id="8" creationId="{AEE57AE8-15FA-44C2-85AA-37AC1F33ABC1}"/>
          </ac:picMkLst>
        </pc:picChg>
        <pc:picChg chg="mod">
          <ac:chgData name="Ryan SZE THO Kim Ming" userId="S::ryanszetho.2020@mqf.smu.edu.sg::b7fb6046-72a6-4f5b-80e7-25dc6306c1e7" providerId="AD" clId="Web-{2E11593E-BFB8-BA75-E2D0-18786CD61FB5}" dt="2021-07-07T15:32:40.242" v="1045" actId="1076"/>
          <ac:picMkLst>
            <pc:docMk/>
            <pc:sldMk cId="1413614885" sldId="316"/>
            <ac:picMk id="27" creationId="{DFD2153B-E01F-4B4A-93F1-6B1D5E5851FA}"/>
          </ac:picMkLst>
        </pc:picChg>
      </pc:sldChg>
      <pc:sldChg chg="modSp">
        <pc:chgData name="Ryan SZE THO Kim Ming" userId="S::ryanszetho.2020@mqf.smu.edu.sg::b7fb6046-72a6-4f5b-80e7-25dc6306c1e7" providerId="AD" clId="Web-{2E11593E-BFB8-BA75-E2D0-18786CD61FB5}" dt="2021-07-07T15:00:08.832" v="423" actId="1076"/>
        <pc:sldMkLst>
          <pc:docMk/>
          <pc:sldMk cId="3427432104" sldId="318"/>
        </pc:sldMkLst>
        <pc:spChg chg="mod">
          <ac:chgData name="Ryan SZE THO Kim Ming" userId="S::ryanszetho.2020@mqf.smu.edu.sg::b7fb6046-72a6-4f5b-80e7-25dc6306c1e7" providerId="AD" clId="Web-{2E11593E-BFB8-BA75-E2D0-18786CD61FB5}" dt="2021-07-07T15:00:08.832" v="423" actId="1076"/>
          <ac:spMkLst>
            <pc:docMk/>
            <pc:sldMk cId="3427432104" sldId="318"/>
            <ac:spMk id="4" creationId="{06F1A7DD-12AA-4F47-B355-C910BC77D836}"/>
          </ac:spMkLst>
        </pc:spChg>
      </pc:sldChg>
      <pc:sldChg chg="addSp modSp">
        <pc:chgData name="Ryan SZE THO Kim Ming" userId="S::ryanszetho.2020@mqf.smu.edu.sg::b7fb6046-72a6-4f5b-80e7-25dc6306c1e7" providerId="AD" clId="Web-{2E11593E-BFB8-BA75-E2D0-18786CD61FB5}" dt="2021-07-07T15:27:00.627" v="990" actId="20577"/>
        <pc:sldMkLst>
          <pc:docMk/>
          <pc:sldMk cId="1199611451" sldId="320"/>
        </pc:sldMkLst>
        <pc:spChg chg="mod">
          <ac:chgData name="Ryan SZE THO Kim Ming" userId="S::ryanszetho.2020@mqf.smu.edu.sg::b7fb6046-72a6-4f5b-80e7-25dc6306c1e7" providerId="AD" clId="Web-{2E11593E-BFB8-BA75-E2D0-18786CD61FB5}" dt="2021-07-07T15:24:30.077" v="883" actId="1076"/>
          <ac:spMkLst>
            <pc:docMk/>
            <pc:sldMk cId="1199611451" sldId="320"/>
            <ac:spMk id="8" creationId="{93AD4AC5-08F3-BC4A-88CD-FADD949704EC}"/>
          </ac:spMkLst>
        </pc:spChg>
        <pc:spChg chg="mod">
          <ac:chgData name="Ryan SZE THO Kim Ming" userId="S::ryanszetho.2020@mqf.smu.edu.sg::b7fb6046-72a6-4f5b-80e7-25dc6306c1e7" providerId="AD" clId="Web-{2E11593E-BFB8-BA75-E2D0-18786CD61FB5}" dt="2021-07-07T15:24:33.859" v="889" actId="1076"/>
          <ac:spMkLst>
            <pc:docMk/>
            <pc:sldMk cId="1199611451" sldId="320"/>
            <ac:spMk id="9" creationId="{3340C96A-F9AE-DD48-B4E8-4EF987CFA8F2}"/>
          </ac:spMkLst>
        </pc:spChg>
        <pc:spChg chg="mod">
          <ac:chgData name="Ryan SZE THO Kim Ming" userId="S::ryanszetho.2020@mqf.smu.edu.sg::b7fb6046-72a6-4f5b-80e7-25dc6306c1e7" providerId="AD" clId="Web-{2E11593E-BFB8-BA75-E2D0-18786CD61FB5}" dt="2021-07-07T15:24:32.015" v="888" actId="1076"/>
          <ac:spMkLst>
            <pc:docMk/>
            <pc:sldMk cId="1199611451" sldId="320"/>
            <ac:spMk id="10" creationId="{3B8D817A-B206-C549-B588-558630A7860B}"/>
          </ac:spMkLst>
        </pc:spChg>
        <pc:spChg chg="add mod">
          <ac:chgData name="Ryan SZE THO Kim Ming" userId="S::ryanszetho.2020@mqf.smu.edu.sg::b7fb6046-72a6-4f5b-80e7-25dc6306c1e7" providerId="AD" clId="Web-{2E11593E-BFB8-BA75-E2D0-18786CD61FB5}" dt="2021-07-07T15:24:38.140" v="891" actId="20577"/>
          <ac:spMkLst>
            <pc:docMk/>
            <pc:sldMk cId="1199611451" sldId="320"/>
            <ac:spMk id="13" creationId="{FD5424A8-F0EF-4FA5-82ED-22C2A1F21997}"/>
          </ac:spMkLst>
        </pc:spChg>
        <pc:spChg chg="mod">
          <ac:chgData name="Ryan SZE THO Kim Ming" userId="S::ryanszetho.2020@mqf.smu.edu.sg::b7fb6046-72a6-4f5b-80e7-25dc6306c1e7" providerId="AD" clId="Web-{2E11593E-BFB8-BA75-E2D0-18786CD61FB5}" dt="2021-07-07T15:23:40.264" v="835" actId="1076"/>
          <ac:spMkLst>
            <pc:docMk/>
            <pc:sldMk cId="1199611451" sldId="320"/>
            <ac:spMk id="15" creationId="{46FEA520-8F9A-0F47-9627-B90C061713D5}"/>
          </ac:spMkLst>
        </pc:spChg>
        <pc:spChg chg="add mod">
          <ac:chgData name="Ryan SZE THO Kim Ming" userId="S::ryanszetho.2020@mqf.smu.edu.sg::b7fb6046-72a6-4f5b-80e7-25dc6306c1e7" providerId="AD" clId="Web-{2E11593E-BFB8-BA75-E2D0-18786CD61FB5}" dt="2021-07-07T15:27:00.627" v="990" actId="20577"/>
          <ac:spMkLst>
            <pc:docMk/>
            <pc:sldMk cId="1199611451" sldId="320"/>
            <ac:spMk id="16" creationId="{30547A36-0A7C-4E7A-A9A9-B5C3696C7039}"/>
          </ac:spMkLst>
        </pc:spChg>
        <pc:picChg chg="add mod">
          <ac:chgData name="Ryan SZE THO Kim Ming" userId="S::ryanszetho.2020@mqf.smu.edu.sg::b7fb6046-72a6-4f5b-80e7-25dc6306c1e7" providerId="AD" clId="Web-{2E11593E-BFB8-BA75-E2D0-18786CD61FB5}" dt="2021-07-07T15:24:30.140" v="886" actId="1076"/>
          <ac:picMkLst>
            <pc:docMk/>
            <pc:sldMk cId="1199611451" sldId="320"/>
            <ac:picMk id="4" creationId="{B4AAF1C3-125D-4082-9D61-2C968E88AD08}"/>
          </ac:picMkLst>
        </pc:picChg>
        <pc:picChg chg="add mod">
          <ac:chgData name="Ryan SZE THO Kim Ming" userId="S::ryanszetho.2020@mqf.smu.edu.sg::b7fb6046-72a6-4f5b-80e7-25dc6306c1e7" providerId="AD" clId="Web-{2E11593E-BFB8-BA75-E2D0-18786CD61FB5}" dt="2021-07-07T15:24:30.187" v="887" actId="1076"/>
          <ac:picMkLst>
            <pc:docMk/>
            <pc:sldMk cId="1199611451" sldId="320"/>
            <ac:picMk id="6" creationId="{3B3188F0-B7E7-4742-B07D-D469426DA861}"/>
          </ac:picMkLst>
        </pc:picChg>
        <pc:picChg chg="mod">
          <ac:chgData name="Ryan SZE THO Kim Ming" userId="S::ryanszetho.2020@mqf.smu.edu.sg::b7fb6046-72a6-4f5b-80e7-25dc6306c1e7" providerId="AD" clId="Web-{2E11593E-BFB8-BA75-E2D0-18786CD61FB5}" dt="2021-07-07T15:24:30.109" v="884" actId="1076"/>
          <ac:picMkLst>
            <pc:docMk/>
            <pc:sldMk cId="1199611451" sldId="320"/>
            <ac:picMk id="11" creationId="{22A5538F-73E6-6D49-93FE-B96FE93EA895}"/>
          </ac:picMkLst>
        </pc:picChg>
        <pc:picChg chg="mod">
          <ac:chgData name="Ryan SZE THO Kim Ming" userId="S::ryanszetho.2020@mqf.smu.edu.sg::b7fb6046-72a6-4f5b-80e7-25dc6306c1e7" providerId="AD" clId="Web-{2E11593E-BFB8-BA75-E2D0-18786CD61FB5}" dt="2021-07-07T15:24:30.124" v="885" actId="1076"/>
          <ac:picMkLst>
            <pc:docMk/>
            <pc:sldMk cId="1199611451" sldId="320"/>
            <ac:picMk id="12" creationId="{E3C05C6E-1214-0144-8768-52A2CA49F8E4}"/>
          </ac:picMkLst>
        </pc:picChg>
      </pc:sldChg>
      <pc:sldChg chg="delSp modSp del">
        <pc:chgData name="Ryan SZE THO Kim Ming" userId="S::ryanszetho.2020@mqf.smu.edu.sg::b7fb6046-72a6-4f5b-80e7-25dc6306c1e7" providerId="AD" clId="Web-{2E11593E-BFB8-BA75-E2D0-18786CD61FB5}" dt="2021-07-07T15:24:53.625" v="892"/>
        <pc:sldMkLst>
          <pc:docMk/>
          <pc:sldMk cId="2137287193" sldId="321"/>
        </pc:sldMkLst>
        <pc:spChg chg="mod">
          <ac:chgData name="Ryan SZE THO Kim Ming" userId="S::ryanszetho.2020@mqf.smu.edu.sg::b7fb6046-72a6-4f5b-80e7-25dc6306c1e7" providerId="AD" clId="Web-{2E11593E-BFB8-BA75-E2D0-18786CD61FB5}" dt="2021-07-07T15:23:45.780" v="837" actId="20577"/>
          <ac:spMkLst>
            <pc:docMk/>
            <pc:sldMk cId="2137287193" sldId="321"/>
            <ac:spMk id="13" creationId="{B7127345-0CB7-9644-8E45-723E85908A1E}"/>
          </ac:spMkLst>
        </pc:spChg>
        <pc:picChg chg="del">
          <ac:chgData name="Ryan SZE THO Kim Ming" userId="S::ryanszetho.2020@mqf.smu.edu.sg::b7fb6046-72a6-4f5b-80e7-25dc6306c1e7" providerId="AD" clId="Web-{2E11593E-BFB8-BA75-E2D0-18786CD61FB5}" dt="2021-07-07T15:21:05.667" v="772"/>
          <ac:picMkLst>
            <pc:docMk/>
            <pc:sldMk cId="2137287193" sldId="321"/>
            <ac:picMk id="17" creationId="{BECB79C9-1EFD-AA48-8B34-AB2BB61EA338}"/>
          </ac:picMkLst>
        </pc:picChg>
        <pc:picChg chg="del">
          <ac:chgData name="Ryan SZE THO Kim Ming" userId="S::ryanszetho.2020@mqf.smu.edu.sg::b7fb6046-72a6-4f5b-80e7-25dc6306c1e7" providerId="AD" clId="Web-{2E11593E-BFB8-BA75-E2D0-18786CD61FB5}" dt="2021-07-07T15:21:05.667" v="771"/>
          <ac:picMkLst>
            <pc:docMk/>
            <pc:sldMk cId="2137287193" sldId="321"/>
            <ac:picMk id="18" creationId="{60DCAA13-4722-324A-9FCA-DC564E257C03}"/>
          </ac:picMkLst>
        </pc:picChg>
      </pc:sldChg>
      <pc:sldChg chg="modSp">
        <pc:chgData name="Ryan SZE THO Kim Ming" userId="S::ryanszetho.2020@mqf.smu.edu.sg::b7fb6046-72a6-4f5b-80e7-25dc6306c1e7" providerId="AD" clId="Web-{2E11593E-BFB8-BA75-E2D0-18786CD61FB5}" dt="2021-07-07T15:30:10.927" v="1033" actId="1076"/>
        <pc:sldMkLst>
          <pc:docMk/>
          <pc:sldMk cId="1851454396" sldId="322"/>
        </pc:sldMkLst>
        <pc:spChg chg="mod">
          <ac:chgData name="Ryan SZE THO Kim Ming" userId="S::ryanszetho.2020@mqf.smu.edu.sg::b7fb6046-72a6-4f5b-80e7-25dc6306c1e7" providerId="AD" clId="Web-{2E11593E-BFB8-BA75-E2D0-18786CD61FB5}" dt="2021-07-07T15:30:10.927" v="1033" actId="1076"/>
          <ac:spMkLst>
            <pc:docMk/>
            <pc:sldMk cId="1851454396" sldId="322"/>
            <ac:spMk id="9" creationId="{8991248A-03F6-A845-A602-0C541C13514A}"/>
          </ac:spMkLst>
        </pc:spChg>
        <pc:picChg chg="mod">
          <ac:chgData name="Ryan SZE THO Kim Ming" userId="S::ryanszetho.2020@mqf.smu.edu.sg::b7fb6046-72a6-4f5b-80e7-25dc6306c1e7" providerId="AD" clId="Web-{2E11593E-BFB8-BA75-E2D0-18786CD61FB5}" dt="2021-07-07T15:30:09.115" v="1032" actId="1076"/>
          <ac:picMkLst>
            <pc:docMk/>
            <pc:sldMk cId="1851454396" sldId="322"/>
            <ac:picMk id="11" creationId="{82BD5FD2-9593-524F-B275-481260A7ADCE}"/>
          </ac:picMkLst>
        </pc:picChg>
      </pc:sldChg>
      <pc:sldChg chg="addSp modSp new">
        <pc:chgData name="Ryan SZE THO Kim Ming" userId="S::ryanszetho.2020@mqf.smu.edu.sg::b7fb6046-72a6-4f5b-80e7-25dc6306c1e7" providerId="AD" clId="Web-{2E11593E-BFB8-BA75-E2D0-18786CD61FB5}" dt="2021-07-07T15:39:47.750" v="1078" actId="20577"/>
        <pc:sldMkLst>
          <pc:docMk/>
          <pc:sldMk cId="192334068" sldId="323"/>
        </pc:sldMkLst>
        <pc:spChg chg="add">
          <ac:chgData name="Ryan SZE THO Kim Ming" userId="S::ryanszetho.2020@mqf.smu.edu.sg::b7fb6046-72a6-4f5b-80e7-25dc6306c1e7" providerId="AD" clId="Web-{2E11593E-BFB8-BA75-E2D0-18786CD61FB5}" dt="2021-07-07T15:31:27.866" v="1038"/>
          <ac:spMkLst>
            <pc:docMk/>
            <pc:sldMk cId="192334068" sldId="323"/>
            <ac:spMk id="7" creationId="{008718C8-AC45-4798-BC0F-53CDB23C0381}"/>
          </ac:spMkLst>
        </pc:spChg>
        <pc:spChg chg="add">
          <ac:chgData name="Ryan SZE THO Kim Ming" userId="S::ryanszetho.2020@mqf.smu.edu.sg::b7fb6046-72a6-4f5b-80e7-25dc6306c1e7" providerId="AD" clId="Web-{2E11593E-BFB8-BA75-E2D0-18786CD61FB5}" dt="2021-07-07T15:31:34.819" v="1039"/>
          <ac:spMkLst>
            <pc:docMk/>
            <pc:sldMk cId="192334068" sldId="323"/>
            <ac:spMk id="9" creationId="{59DF6D28-5AAC-4FE5-AB36-71EB09E3F329}"/>
          </ac:spMkLst>
        </pc:spChg>
        <pc:spChg chg="add mod">
          <ac:chgData name="Ryan SZE THO Kim Ming" userId="S::ryanszetho.2020@mqf.smu.edu.sg::b7fb6046-72a6-4f5b-80e7-25dc6306c1e7" providerId="AD" clId="Web-{2E11593E-BFB8-BA75-E2D0-18786CD61FB5}" dt="2021-07-07T15:39:47.750" v="1078" actId="20577"/>
          <ac:spMkLst>
            <pc:docMk/>
            <pc:sldMk cId="192334068" sldId="323"/>
            <ac:spMk id="11" creationId="{88AD3A0F-1216-4159-B8D7-37E755E5546C}"/>
          </ac:spMkLst>
        </pc:spChg>
        <pc:picChg chg="add">
          <ac:chgData name="Ryan SZE THO Kim Ming" userId="S::ryanszetho.2020@mqf.smu.edu.sg::b7fb6046-72a6-4f5b-80e7-25dc6306c1e7" providerId="AD" clId="Web-{2E11593E-BFB8-BA75-E2D0-18786CD61FB5}" dt="2021-07-07T15:31:27.866" v="1036"/>
          <ac:picMkLst>
            <pc:docMk/>
            <pc:sldMk cId="192334068" sldId="323"/>
            <ac:picMk id="3" creationId="{DAFE5EFC-3E37-4403-8457-5469B1D0E33E}"/>
          </ac:picMkLst>
        </pc:picChg>
        <pc:cxnChg chg="add">
          <ac:chgData name="Ryan SZE THO Kim Ming" userId="S::ryanszetho.2020@mqf.smu.edu.sg::b7fb6046-72a6-4f5b-80e7-25dc6306c1e7" providerId="AD" clId="Web-{2E11593E-BFB8-BA75-E2D0-18786CD61FB5}" dt="2021-07-07T15:31:27.866" v="1037"/>
          <ac:cxnSpMkLst>
            <pc:docMk/>
            <pc:sldMk cId="192334068" sldId="323"/>
            <ac:cxnSpMk id="5" creationId="{6E73DE57-DFB4-441E-97CE-3B2270773812}"/>
          </ac:cxnSpMkLst>
        </pc:cxnChg>
      </pc:sldChg>
      <pc:sldChg chg="delSp modSp add del replId">
        <pc:chgData name="Ryan SZE THO Kim Ming" userId="S::ryanszetho.2020@mqf.smu.edu.sg::b7fb6046-72a6-4f5b-80e7-25dc6306c1e7" providerId="AD" clId="Web-{2E11593E-BFB8-BA75-E2D0-18786CD61FB5}" dt="2021-07-07T15:11:45.220" v="565"/>
        <pc:sldMkLst>
          <pc:docMk/>
          <pc:sldMk cId="4115224391" sldId="323"/>
        </pc:sldMkLst>
        <pc:spChg chg="mod">
          <ac:chgData name="Ryan SZE THO Kim Ming" userId="S::ryanszetho.2020@mqf.smu.edu.sg::b7fb6046-72a6-4f5b-80e7-25dc6306c1e7" providerId="AD" clId="Web-{2E11593E-BFB8-BA75-E2D0-18786CD61FB5}" dt="2021-07-07T15:11:44.376" v="564" actId="20577"/>
          <ac:spMkLst>
            <pc:docMk/>
            <pc:sldMk cId="4115224391" sldId="323"/>
            <ac:spMk id="11" creationId="{9E9143F7-987C-3143-9A1C-A596CBA7EEA8}"/>
          </ac:spMkLst>
        </pc:spChg>
        <pc:spChg chg="del">
          <ac:chgData name="Ryan SZE THO Kim Ming" userId="S::ryanszetho.2020@mqf.smu.edu.sg::b7fb6046-72a6-4f5b-80e7-25dc6306c1e7" providerId="AD" clId="Web-{2E11593E-BFB8-BA75-E2D0-18786CD61FB5}" dt="2021-07-07T15:11:18.719" v="518"/>
          <ac:spMkLst>
            <pc:docMk/>
            <pc:sldMk cId="4115224391" sldId="323"/>
            <ac:spMk id="23" creationId="{ADE595F0-FE6D-8C49-BB31-FB9191BACBBA}"/>
          </ac:spMkLst>
        </pc:spChg>
        <pc:spChg chg="del">
          <ac:chgData name="Ryan SZE THO Kim Ming" userId="S::ryanszetho.2020@mqf.smu.edu.sg::b7fb6046-72a6-4f5b-80e7-25dc6306c1e7" providerId="AD" clId="Web-{2E11593E-BFB8-BA75-E2D0-18786CD61FB5}" dt="2021-07-07T15:11:18.719" v="517"/>
          <ac:spMkLst>
            <pc:docMk/>
            <pc:sldMk cId="4115224391" sldId="323"/>
            <ac:spMk id="24" creationId="{096D6F67-224E-A34C-9EA7-67CE9C84F12A}"/>
          </ac:spMkLst>
        </pc:spChg>
        <pc:spChg chg="del">
          <ac:chgData name="Ryan SZE THO Kim Ming" userId="S::ryanszetho.2020@mqf.smu.edu.sg::b7fb6046-72a6-4f5b-80e7-25dc6306c1e7" providerId="AD" clId="Web-{2E11593E-BFB8-BA75-E2D0-18786CD61FB5}" dt="2021-07-07T15:11:18.719" v="516"/>
          <ac:spMkLst>
            <pc:docMk/>
            <pc:sldMk cId="4115224391" sldId="323"/>
            <ac:spMk id="25" creationId="{11C9A20E-664D-E24D-B0BD-48C1D223F3E1}"/>
          </ac:spMkLst>
        </pc:spChg>
        <pc:spChg chg="del">
          <ac:chgData name="Ryan SZE THO Kim Ming" userId="S::ryanszetho.2020@mqf.smu.edu.sg::b7fb6046-72a6-4f5b-80e7-25dc6306c1e7" providerId="AD" clId="Web-{2E11593E-BFB8-BA75-E2D0-18786CD61FB5}" dt="2021-07-07T15:11:18.719" v="515"/>
          <ac:spMkLst>
            <pc:docMk/>
            <pc:sldMk cId="4115224391" sldId="323"/>
            <ac:spMk id="26" creationId="{8807ED23-A019-3341-89B4-386C2D92F847}"/>
          </ac:spMkLst>
        </pc:spChg>
        <pc:spChg chg="del">
          <ac:chgData name="Ryan SZE THO Kim Ming" userId="S::ryanszetho.2020@mqf.smu.edu.sg::b7fb6046-72a6-4f5b-80e7-25dc6306c1e7" providerId="AD" clId="Web-{2E11593E-BFB8-BA75-E2D0-18786CD61FB5}" dt="2021-07-07T15:11:18.704" v="513"/>
          <ac:spMkLst>
            <pc:docMk/>
            <pc:sldMk cId="4115224391" sldId="323"/>
            <ac:spMk id="34" creationId="{CFFAB03D-CB41-4F4B-82F6-EACFFEC77AC5}"/>
          </ac:spMkLst>
        </pc:spChg>
        <pc:spChg chg="del">
          <ac:chgData name="Ryan SZE THO Kim Ming" userId="S::ryanszetho.2020@mqf.smu.edu.sg::b7fb6046-72a6-4f5b-80e7-25dc6306c1e7" providerId="AD" clId="Web-{2E11593E-BFB8-BA75-E2D0-18786CD61FB5}" dt="2021-07-07T15:11:18.704" v="512"/>
          <ac:spMkLst>
            <pc:docMk/>
            <pc:sldMk cId="4115224391" sldId="323"/>
            <ac:spMk id="35" creationId="{01D66BA8-6BDD-9F4F-B67F-671EA63A3834}"/>
          </ac:spMkLst>
        </pc:spChg>
        <pc:spChg chg="del">
          <ac:chgData name="Ryan SZE THO Kim Ming" userId="S::ryanszetho.2020@mqf.smu.edu.sg::b7fb6046-72a6-4f5b-80e7-25dc6306c1e7" providerId="AD" clId="Web-{2E11593E-BFB8-BA75-E2D0-18786CD61FB5}" dt="2021-07-07T15:11:18.704" v="511"/>
          <ac:spMkLst>
            <pc:docMk/>
            <pc:sldMk cId="4115224391" sldId="323"/>
            <ac:spMk id="36" creationId="{928D14A1-B5E3-454C-AD85-438098B09B09}"/>
          </ac:spMkLst>
        </pc:spChg>
        <pc:spChg chg="del">
          <ac:chgData name="Ryan SZE THO Kim Ming" userId="S::ryanszetho.2020@mqf.smu.edu.sg::b7fb6046-72a6-4f5b-80e7-25dc6306c1e7" providerId="AD" clId="Web-{2E11593E-BFB8-BA75-E2D0-18786CD61FB5}" dt="2021-07-07T15:11:18.704" v="510"/>
          <ac:spMkLst>
            <pc:docMk/>
            <pc:sldMk cId="4115224391" sldId="323"/>
            <ac:spMk id="37" creationId="{720DB015-6E57-AF4F-B23B-DD2C2CB5C20F}"/>
          </ac:spMkLst>
        </pc:spChg>
        <pc:picChg chg="del">
          <ac:chgData name="Ryan SZE THO Kim Ming" userId="S::ryanszetho.2020@mqf.smu.edu.sg::b7fb6046-72a6-4f5b-80e7-25dc6306c1e7" providerId="AD" clId="Web-{2E11593E-BFB8-BA75-E2D0-18786CD61FB5}" dt="2021-07-07T15:11:18.704" v="509"/>
          <ac:picMkLst>
            <pc:docMk/>
            <pc:sldMk cId="4115224391" sldId="323"/>
            <ac:picMk id="4" creationId="{BC6C6AEF-B91A-544D-AE9A-8396F1411A0A}"/>
          </ac:picMkLst>
        </pc:picChg>
        <pc:picChg chg="del">
          <ac:chgData name="Ryan SZE THO Kim Ming" userId="S::ryanszetho.2020@mqf.smu.edu.sg::b7fb6046-72a6-4f5b-80e7-25dc6306c1e7" providerId="AD" clId="Web-{2E11593E-BFB8-BA75-E2D0-18786CD61FB5}" dt="2021-07-07T15:11:18.704" v="508"/>
          <ac:picMkLst>
            <pc:docMk/>
            <pc:sldMk cId="4115224391" sldId="323"/>
            <ac:picMk id="6" creationId="{1983E344-B89F-224F-AA53-A974329A4144}"/>
          </ac:picMkLst>
        </pc:picChg>
        <pc:cxnChg chg="del">
          <ac:chgData name="Ryan SZE THO Kim Ming" userId="S::ryanszetho.2020@mqf.smu.edu.sg::b7fb6046-72a6-4f5b-80e7-25dc6306c1e7" providerId="AD" clId="Web-{2E11593E-BFB8-BA75-E2D0-18786CD61FB5}" dt="2021-07-07T15:11:18.719" v="521"/>
          <ac:cxnSpMkLst>
            <pc:docMk/>
            <pc:sldMk cId="4115224391" sldId="323"/>
            <ac:cxnSpMk id="17" creationId="{F10DB5B5-9CEB-6846-B850-07D82956C545}"/>
          </ac:cxnSpMkLst>
        </pc:cxnChg>
        <pc:cxnChg chg="del">
          <ac:chgData name="Ryan SZE THO Kim Ming" userId="S::ryanszetho.2020@mqf.smu.edu.sg::b7fb6046-72a6-4f5b-80e7-25dc6306c1e7" providerId="AD" clId="Web-{2E11593E-BFB8-BA75-E2D0-18786CD61FB5}" dt="2021-07-07T15:11:18.719" v="520"/>
          <ac:cxnSpMkLst>
            <pc:docMk/>
            <pc:sldMk cId="4115224391" sldId="323"/>
            <ac:cxnSpMk id="19" creationId="{7CF3A497-CFAF-0D40-A3E0-DDE7C33A29FB}"/>
          </ac:cxnSpMkLst>
        </pc:cxnChg>
        <pc:cxnChg chg="del">
          <ac:chgData name="Ryan SZE THO Kim Ming" userId="S::ryanszetho.2020@mqf.smu.edu.sg::b7fb6046-72a6-4f5b-80e7-25dc6306c1e7" providerId="AD" clId="Web-{2E11593E-BFB8-BA75-E2D0-18786CD61FB5}" dt="2021-07-07T15:11:18.719" v="519"/>
          <ac:cxnSpMkLst>
            <pc:docMk/>
            <pc:sldMk cId="4115224391" sldId="323"/>
            <ac:cxnSpMk id="22" creationId="{4942221E-92F0-B54C-BE9A-EBA488959C05}"/>
          </ac:cxnSpMkLst>
        </pc:cxnChg>
        <pc:cxnChg chg="del">
          <ac:chgData name="Ryan SZE THO Kim Ming" userId="S::ryanszetho.2020@mqf.smu.edu.sg::b7fb6046-72a6-4f5b-80e7-25dc6306c1e7" providerId="AD" clId="Web-{2E11593E-BFB8-BA75-E2D0-18786CD61FB5}" dt="2021-07-07T15:11:18.704" v="514"/>
          <ac:cxnSpMkLst>
            <pc:docMk/>
            <pc:sldMk cId="4115224391" sldId="323"/>
            <ac:cxnSpMk id="28" creationId="{03874AC9-3319-874D-8BD8-B0873C5C5FE2}"/>
          </ac:cxnSpMkLst>
        </pc:cxnChg>
      </pc:sldChg>
      <pc:sldChg chg="add replId">
        <pc:chgData name="Ryan SZE THO Kim Ming" userId="S::ryanszetho.2020@mqf.smu.edu.sg::b7fb6046-72a6-4f5b-80e7-25dc6306c1e7" providerId="AD" clId="Web-{2E11593E-BFB8-BA75-E2D0-18786CD61FB5}" dt="2021-07-07T15:31:38.429" v="1040"/>
        <pc:sldMkLst>
          <pc:docMk/>
          <pc:sldMk cId="1977642047" sldId="324"/>
        </pc:sldMkLst>
      </pc:sldChg>
    </pc:docChg>
  </pc:docChgLst>
  <pc:docChgLst>
    <pc:chgData name="GU Jiaying" userId="S::jiaying.gu.2020@mqf.smu.edu.sg::f1de6e1a-a00a-4afa-9667-a65473937486" providerId="AD" clId="Web-{A0FA2407-6189-62B3-A283-4B18E0B3F4E3}"/>
    <pc:docChg chg="modSld">
      <pc:chgData name="GU Jiaying" userId="S::jiaying.gu.2020@mqf.smu.edu.sg::f1de6e1a-a00a-4afa-9667-a65473937486" providerId="AD" clId="Web-{A0FA2407-6189-62B3-A283-4B18E0B3F4E3}" dt="2021-07-06T16:29:58.329" v="7" actId="1076"/>
      <pc:docMkLst>
        <pc:docMk/>
      </pc:docMkLst>
      <pc:sldChg chg="modSp">
        <pc:chgData name="GU Jiaying" userId="S::jiaying.gu.2020@mqf.smu.edu.sg::f1de6e1a-a00a-4afa-9667-a65473937486" providerId="AD" clId="Web-{A0FA2407-6189-62B3-A283-4B18E0B3F4E3}" dt="2021-07-06T16:29:04.140" v="0" actId="14100"/>
        <pc:sldMkLst>
          <pc:docMk/>
          <pc:sldMk cId="4204401560" sldId="308"/>
        </pc:sldMkLst>
        <pc:spChg chg="mod">
          <ac:chgData name="GU Jiaying" userId="S::jiaying.gu.2020@mqf.smu.edu.sg::f1de6e1a-a00a-4afa-9667-a65473937486" providerId="AD" clId="Web-{A0FA2407-6189-62B3-A283-4B18E0B3F4E3}" dt="2021-07-06T16:29:04.140" v="0" actId="14100"/>
          <ac:spMkLst>
            <pc:docMk/>
            <pc:sldMk cId="4204401560" sldId="308"/>
            <ac:spMk id="12" creationId="{1ED6A6CB-9821-594E-A695-6F60600C61AB}"/>
          </ac:spMkLst>
        </pc:spChg>
      </pc:sldChg>
      <pc:sldChg chg="modSp">
        <pc:chgData name="GU Jiaying" userId="S::jiaying.gu.2020@mqf.smu.edu.sg::f1de6e1a-a00a-4afa-9667-a65473937486" providerId="AD" clId="Web-{A0FA2407-6189-62B3-A283-4B18E0B3F4E3}" dt="2021-07-06T16:29:35.922" v="3" actId="1076"/>
        <pc:sldMkLst>
          <pc:docMk/>
          <pc:sldMk cId="2463497770" sldId="311"/>
        </pc:sldMkLst>
        <pc:picChg chg="mod">
          <ac:chgData name="GU Jiaying" userId="S::jiaying.gu.2020@mqf.smu.edu.sg::f1de6e1a-a00a-4afa-9667-a65473937486" providerId="AD" clId="Web-{A0FA2407-6189-62B3-A283-4B18E0B3F4E3}" dt="2021-07-06T16:29:35.922" v="3" actId="1076"/>
          <ac:picMkLst>
            <pc:docMk/>
            <pc:sldMk cId="2463497770" sldId="311"/>
            <ac:picMk id="6" creationId="{30019E4F-77E8-BD43-9D4E-330619FE23BC}"/>
          </ac:picMkLst>
        </pc:picChg>
      </pc:sldChg>
      <pc:sldChg chg="modSp">
        <pc:chgData name="GU Jiaying" userId="S::jiaying.gu.2020@mqf.smu.edu.sg::f1de6e1a-a00a-4afa-9667-a65473937486" providerId="AD" clId="Web-{A0FA2407-6189-62B3-A283-4B18E0B3F4E3}" dt="2021-07-06T16:29:58.329" v="7" actId="1076"/>
        <pc:sldMkLst>
          <pc:docMk/>
          <pc:sldMk cId="1175366398" sldId="312"/>
        </pc:sldMkLst>
        <pc:spChg chg="mod">
          <ac:chgData name="GU Jiaying" userId="S::jiaying.gu.2020@mqf.smu.edu.sg::f1de6e1a-a00a-4afa-9667-a65473937486" providerId="AD" clId="Web-{A0FA2407-6189-62B3-A283-4B18E0B3F4E3}" dt="2021-07-06T16:29:29.500" v="2" actId="20577"/>
          <ac:spMkLst>
            <pc:docMk/>
            <pc:sldMk cId="1175366398" sldId="312"/>
            <ac:spMk id="6" creationId="{072BD495-AA11-3247-934F-AB7BB1EAD30C}"/>
          </ac:spMkLst>
        </pc:spChg>
        <pc:picChg chg="mod">
          <ac:chgData name="GU Jiaying" userId="S::jiaying.gu.2020@mqf.smu.edu.sg::f1de6e1a-a00a-4afa-9667-a65473937486" providerId="AD" clId="Web-{A0FA2407-6189-62B3-A283-4B18E0B3F4E3}" dt="2021-07-06T16:29:44.860" v="5" actId="1076"/>
          <ac:picMkLst>
            <pc:docMk/>
            <pc:sldMk cId="1175366398" sldId="312"/>
            <ac:picMk id="4" creationId="{6CFC2A65-7DB2-7746-A595-8F42A47C90BF}"/>
          </ac:picMkLst>
        </pc:picChg>
        <pc:picChg chg="mod">
          <ac:chgData name="GU Jiaying" userId="S::jiaying.gu.2020@mqf.smu.edu.sg::f1de6e1a-a00a-4afa-9667-a65473937486" providerId="AD" clId="Web-{A0FA2407-6189-62B3-A283-4B18E0B3F4E3}" dt="2021-07-06T16:29:58.329" v="7" actId="1076"/>
          <ac:picMkLst>
            <pc:docMk/>
            <pc:sldMk cId="1175366398" sldId="312"/>
            <ac:picMk id="12" creationId="{DB943EEF-980B-164E-9C7E-FB8E8AB1460A}"/>
          </ac:picMkLst>
        </pc:picChg>
      </pc:sldChg>
    </pc:docChg>
  </pc:docChgLst>
  <pc:docChgLst>
    <pc:chgData name="Ryan SZE THO Kim Ming" userId="S::ryanszetho.2020@mqf.smu.edu.sg::b7fb6046-72a6-4f5b-80e7-25dc6306c1e7" providerId="AD" clId="Web-{36D71724-9235-7AEB-C5B1-CE7A29955B05}"/>
    <pc:docChg chg="delSld">
      <pc:chgData name="Ryan SZE THO Kim Ming" userId="S::ryanszetho.2020@mqf.smu.edu.sg::b7fb6046-72a6-4f5b-80e7-25dc6306c1e7" providerId="AD" clId="Web-{36D71724-9235-7AEB-C5B1-CE7A29955B05}" dt="2021-07-08T10:27:03.794" v="1"/>
      <pc:docMkLst>
        <pc:docMk/>
      </pc:docMkLst>
      <pc:sldChg chg="del">
        <pc:chgData name="Ryan SZE THO Kim Ming" userId="S::ryanszetho.2020@mqf.smu.edu.sg::b7fb6046-72a6-4f5b-80e7-25dc6306c1e7" providerId="AD" clId="Web-{36D71724-9235-7AEB-C5B1-CE7A29955B05}" dt="2021-07-08T10:27:03.794" v="1"/>
        <pc:sldMkLst>
          <pc:docMk/>
          <pc:sldMk cId="192334068" sldId="323"/>
        </pc:sldMkLst>
      </pc:sldChg>
      <pc:sldChg chg="del">
        <pc:chgData name="Ryan SZE THO Kim Ming" userId="S::ryanszetho.2020@mqf.smu.edu.sg::b7fb6046-72a6-4f5b-80e7-25dc6306c1e7" providerId="AD" clId="Web-{36D71724-9235-7AEB-C5B1-CE7A29955B05}" dt="2021-07-08T10:27:03.794" v="0"/>
        <pc:sldMkLst>
          <pc:docMk/>
          <pc:sldMk cId="1977642047" sldId="324"/>
        </pc:sldMkLst>
      </pc:sldChg>
    </pc:docChg>
  </pc:docChgLst>
  <pc:docChgLst>
    <pc:chgData name="GU Jiaying" userId="S::jiaying.gu.2020@mqf.smu.edu.sg::f1de6e1a-a00a-4afa-9667-a65473937486" providerId="AD" clId="Web-{153782F5-45CC-03E6-86CC-5839DC03C896}"/>
    <pc:docChg chg="delSld modSld">
      <pc:chgData name="GU Jiaying" userId="S::jiaying.gu.2020@mqf.smu.edu.sg::f1de6e1a-a00a-4afa-9667-a65473937486" providerId="AD" clId="Web-{153782F5-45CC-03E6-86CC-5839DC03C896}" dt="2021-07-07T15:19:27.574" v="1" actId="20577"/>
      <pc:docMkLst>
        <pc:docMk/>
      </pc:docMkLst>
      <pc:sldChg chg="modSp">
        <pc:chgData name="GU Jiaying" userId="S::jiaying.gu.2020@mqf.smu.edu.sg::f1de6e1a-a00a-4afa-9667-a65473937486" providerId="AD" clId="Web-{153782F5-45CC-03E6-86CC-5839DC03C896}" dt="2021-07-07T15:19:27.574" v="1" actId="20577"/>
        <pc:sldMkLst>
          <pc:docMk/>
          <pc:sldMk cId="2435215728" sldId="307"/>
        </pc:sldMkLst>
        <pc:spChg chg="mod">
          <ac:chgData name="GU Jiaying" userId="S::jiaying.gu.2020@mqf.smu.edu.sg::f1de6e1a-a00a-4afa-9667-a65473937486" providerId="AD" clId="Web-{153782F5-45CC-03E6-86CC-5839DC03C896}" dt="2021-07-07T15:19:27.574" v="1" actId="20577"/>
          <ac:spMkLst>
            <pc:docMk/>
            <pc:sldMk cId="2435215728" sldId="307"/>
            <ac:spMk id="27" creationId="{898027FD-5448-4457-A17B-A5D2CEE07B35}"/>
          </ac:spMkLst>
        </pc:spChg>
      </pc:sldChg>
      <pc:sldChg chg="del">
        <pc:chgData name="GU Jiaying" userId="S::jiaying.gu.2020@mqf.smu.edu.sg::f1de6e1a-a00a-4afa-9667-a65473937486" providerId="AD" clId="Web-{153782F5-45CC-03E6-86CC-5839DC03C896}" dt="2021-07-07T14:18:41.297" v="0"/>
        <pc:sldMkLst>
          <pc:docMk/>
          <pc:sldMk cId="3319933351" sldId="319"/>
        </pc:sldMkLst>
      </pc:sldChg>
    </pc:docChg>
  </pc:docChgLst>
  <pc:docChgLst>
    <pc:chgData name="Ankit RAWAT" userId="18692a35-d84c-4755-a675-f4e05b913d76" providerId="ADAL" clId="{32A1D535-B5CE-664A-9F04-2CED5B201A9D}"/>
    <pc:docChg chg="undo custSel addSld modSld sldOrd">
      <pc:chgData name="Ankit RAWAT" userId="18692a35-d84c-4755-a675-f4e05b913d76" providerId="ADAL" clId="{32A1D535-B5CE-664A-9F04-2CED5B201A9D}" dt="2021-07-07T01:19:18.189" v="536" actId="14100"/>
      <pc:docMkLst>
        <pc:docMk/>
      </pc:docMkLst>
      <pc:sldChg chg="addSp delSp modSp mod">
        <pc:chgData name="Ankit RAWAT" userId="18692a35-d84c-4755-a675-f4e05b913d76" providerId="ADAL" clId="{32A1D535-B5CE-664A-9F04-2CED5B201A9D}" dt="2021-07-07T01:18:47.543" v="535" actId="14100"/>
        <pc:sldMkLst>
          <pc:docMk/>
          <pc:sldMk cId="1361589318" sldId="300"/>
        </pc:sldMkLst>
        <pc:spChg chg="del">
          <ac:chgData name="Ankit RAWAT" userId="18692a35-d84c-4755-a675-f4e05b913d76" providerId="ADAL" clId="{32A1D535-B5CE-664A-9F04-2CED5B201A9D}" dt="2021-07-07T00:16:18.376" v="21" actId="478"/>
          <ac:spMkLst>
            <pc:docMk/>
            <pc:sldMk cId="1361589318" sldId="300"/>
            <ac:spMk id="7" creationId="{EB3D2999-66AF-EC4F-8D41-39C670396FC9}"/>
          </ac:spMkLst>
        </pc:spChg>
        <pc:spChg chg="add mod">
          <ac:chgData name="Ankit RAWAT" userId="18692a35-d84c-4755-a675-f4e05b913d76" providerId="ADAL" clId="{32A1D535-B5CE-664A-9F04-2CED5B201A9D}" dt="2021-07-07T00:16:07.417" v="19"/>
          <ac:spMkLst>
            <pc:docMk/>
            <pc:sldMk cId="1361589318" sldId="300"/>
            <ac:spMk id="8" creationId="{7156CCC8-E834-F347-8030-259C8E24B0DC}"/>
          </ac:spMkLst>
        </pc:spChg>
        <pc:spChg chg="add mod">
          <ac:chgData name="Ankit RAWAT" userId="18692a35-d84c-4755-a675-f4e05b913d76" providerId="ADAL" clId="{32A1D535-B5CE-664A-9F04-2CED5B201A9D}" dt="2021-07-07T00:26:53.436" v="183" actId="20577"/>
          <ac:spMkLst>
            <pc:docMk/>
            <pc:sldMk cId="1361589318" sldId="300"/>
            <ac:spMk id="10" creationId="{8C9D867F-4416-C14F-BEB3-BAE936D1A9FD}"/>
          </ac:spMkLst>
        </pc:spChg>
        <pc:picChg chg="add mod">
          <ac:chgData name="Ankit RAWAT" userId="18692a35-d84c-4755-a675-f4e05b913d76" providerId="ADAL" clId="{32A1D535-B5CE-664A-9F04-2CED5B201A9D}" dt="2021-07-07T00:16:07.417" v="19"/>
          <ac:picMkLst>
            <pc:docMk/>
            <pc:sldMk cId="1361589318" sldId="300"/>
            <ac:picMk id="6" creationId="{F0E2C8E2-4852-B347-89BC-9321F580092B}"/>
          </ac:picMkLst>
        </pc:picChg>
        <pc:picChg chg="add mod">
          <ac:chgData name="Ankit RAWAT" userId="18692a35-d84c-4755-a675-f4e05b913d76" providerId="ADAL" clId="{32A1D535-B5CE-664A-9F04-2CED5B201A9D}" dt="2021-07-07T01:18:23.685" v="530" actId="14100"/>
          <ac:picMkLst>
            <pc:docMk/>
            <pc:sldMk cId="1361589318" sldId="300"/>
            <ac:picMk id="11" creationId="{76CFED43-70BD-384D-83AC-54EA9DAE1283}"/>
          </ac:picMkLst>
        </pc:picChg>
        <pc:picChg chg="add mod">
          <ac:chgData name="Ankit RAWAT" userId="18692a35-d84c-4755-a675-f4e05b913d76" providerId="ADAL" clId="{32A1D535-B5CE-664A-9F04-2CED5B201A9D}" dt="2021-07-07T01:18:19.105" v="529" actId="14100"/>
          <ac:picMkLst>
            <pc:docMk/>
            <pc:sldMk cId="1361589318" sldId="300"/>
            <ac:picMk id="12" creationId="{7078013E-93BF-BF4A-BF91-FC1DD5F18B5A}"/>
          </ac:picMkLst>
        </pc:picChg>
        <pc:picChg chg="add mod">
          <ac:chgData name="Ankit RAWAT" userId="18692a35-d84c-4755-a675-f4e05b913d76" providerId="ADAL" clId="{32A1D535-B5CE-664A-9F04-2CED5B201A9D}" dt="2021-07-07T01:18:27.704" v="531" actId="14100"/>
          <ac:picMkLst>
            <pc:docMk/>
            <pc:sldMk cId="1361589318" sldId="300"/>
            <ac:picMk id="13" creationId="{090384CF-5631-DF4F-909E-B288A445FD2A}"/>
          </ac:picMkLst>
        </pc:picChg>
        <pc:picChg chg="add mod">
          <ac:chgData name="Ankit RAWAT" userId="18692a35-d84c-4755-a675-f4e05b913d76" providerId="ADAL" clId="{32A1D535-B5CE-664A-9F04-2CED5B201A9D}" dt="2021-07-07T01:18:36.556" v="533" actId="14100"/>
          <ac:picMkLst>
            <pc:docMk/>
            <pc:sldMk cId="1361589318" sldId="300"/>
            <ac:picMk id="14" creationId="{10F0BCBF-1D8B-724E-A076-CFB2D805E5A0}"/>
          </ac:picMkLst>
        </pc:picChg>
        <pc:picChg chg="add mod">
          <ac:chgData name="Ankit RAWAT" userId="18692a35-d84c-4755-a675-f4e05b913d76" providerId="ADAL" clId="{32A1D535-B5CE-664A-9F04-2CED5B201A9D}" dt="2021-07-07T01:18:41.091" v="534" actId="14100"/>
          <ac:picMkLst>
            <pc:docMk/>
            <pc:sldMk cId="1361589318" sldId="300"/>
            <ac:picMk id="15" creationId="{5BB9CC04-BADC-0C48-9321-160EFCA3A21B}"/>
          </ac:picMkLst>
        </pc:picChg>
        <pc:picChg chg="add mod">
          <ac:chgData name="Ankit RAWAT" userId="18692a35-d84c-4755-a675-f4e05b913d76" providerId="ADAL" clId="{32A1D535-B5CE-664A-9F04-2CED5B201A9D}" dt="2021-07-07T01:18:32.901" v="532" actId="14100"/>
          <ac:picMkLst>
            <pc:docMk/>
            <pc:sldMk cId="1361589318" sldId="300"/>
            <ac:picMk id="16" creationId="{DEDCA127-46D5-5145-85AD-C5744365B6CD}"/>
          </ac:picMkLst>
        </pc:picChg>
        <pc:picChg chg="add mod">
          <ac:chgData name="Ankit RAWAT" userId="18692a35-d84c-4755-a675-f4e05b913d76" providerId="ADAL" clId="{32A1D535-B5CE-664A-9F04-2CED5B201A9D}" dt="2021-07-07T01:18:47.543" v="535" actId="14100"/>
          <ac:picMkLst>
            <pc:docMk/>
            <pc:sldMk cId="1361589318" sldId="300"/>
            <ac:picMk id="17" creationId="{1CB6CDFA-B0A0-F44D-AF28-9D2DF8660F70}"/>
          </ac:picMkLst>
        </pc:picChg>
        <pc:cxnChg chg="add mod">
          <ac:chgData name="Ankit RAWAT" userId="18692a35-d84c-4755-a675-f4e05b913d76" providerId="ADAL" clId="{32A1D535-B5CE-664A-9F04-2CED5B201A9D}" dt="2021-07-07T00:16:07.417" v="19"/>
          <ac:cxnSpMkLst>
            <pc:docMk/>
            <pc:sldMk cId="1361589318" sldId="300"/>
            <ac:cxnSpMk id="9" creationId="{60DE0D6E-3FB2-A747-8866-96BAEBBF99DA}"/>
          </ac:cxnSpMkLst>
        </pc:cxnChg>
      </pc:sldChg>
      <pc:sldChg chg="addSp modSp mod">
        <pc:chgData name="Ankit RAWAT" userId="18692a35-d84c-4755-a675-f4e05b913d76" providerId="ADAL" clId="{32A1D535-B5CE-664A-9F04-2CED5B201A9D}" dt="2021-07-07T00:25:04.791" v="148" actId="20577"/>
        <pc:sldMkLst>
          <pc:docMk/>
          <pc:sldMk cId="3831792748" sldId="301"/>
        </pc:sldMkLst>
        <pc:spChg chg="mod">
          <ac:chgData name="Ankit RAWAT" userId="18692a35-d84c-4755-a675-f4e05b913d76" providerId="ADAL" clId="{32A1D535-B5CE-664A-9F04-2CED5B201A9D}" dt="2021-07-07T00:25:04.791" v="148" actId="20577"/>
          <ac:spMkLst>
            <pc:docMk/>
            <pc:sldMk cId="3831792748" sldId="301"/>
            <ac:spMk id="7" creationId="{EB3D2999-66AF-EC4F-8D41-39C670396FC9}"/>
          </ac:spMkLst>
        </pc:spChg>
        <pc:picChg chg="add mod">
          <ac:chgData name="Ankit RAWAT" userId="18692a35-d84c-4755-a675-f4e05b913d76" providerId="ADAL" clId="{32A1D535-B5CE-664A-9F04-2CED5B201A9D}" dt="2021-07-07T00:18:17.797" v="28" actId="1076"/>
          <ac:picMkLst>
            <pc:docMk/>
            <pc:sldMk cId="3831792748" sldId="301"/>
            <ac:picMk id="6" creationId="{FFEE0A7C-6B21-AE43-9E10-73151D266596}"/>
          </ac:picMkLst>
        </pc:picChg>
        <pc:picChg chg="add mod">
          <ac:chgData name="Ankit RAWAT" userId="18692a35-d84c-4755-a675-f4e05b913d76" providerId="ADAL" clId="{32A1D535-B5CE-664A-9F04-2CED5B201A9D}" dt="2021-07-07T00:18:17.797" v="28" actId="1076"/>
          <ac:picMkLst>
            <pc:docMk/>
            <pc:sldMk cId="3831792748" sldId="301"/>
            <ac:picMk id="8" creationId="{9FD729F5-8387-EB4F-B4D4-3360C269376E}"/>
          </ac:picMkLst>
        </pc:picChg>
        <pc:picChg chg="add mod">
          <ac:chgData name="Ankit RAWAT" userId="18692a35-d84c-4755-a675-f4e05b913d76" providerId="ADAL" clId="{32A1D535-B5CE-664A-9F04-2CED5B201A9D}" dt="2021-07-07T00:18:17.797" v="28" actId="1076"/>
          <ac:picMkLst>
            <pc:docMk/>
            <pc:sldMk cId="3831792748" sldId="301"/>
            <ac:picMk id="9" creationId="{FBEA3D9D-4BF7-FC49-9234-B941DD50733C}"/>
          </ac:picMkLst>
        </pc:picChg>
        <pc:picChg chg="add mod">
          <ac:chgData name="Ankit RAWAT" userId="18692a35-d84c-4755-a675-f4e05b913d76" providerId="ADAL" clId="{32A1D535-B5CE-664A-9F04-2CED5B201A9D}" dt="2021-07-07T00:18:17.797" v="28" actId="1076"/>
          <ac:picMkLst>
            <pc:docMk/>
            <pc:sldMk cId="3831792748" sldId="301"/>
            <ac:picMk id="10" creationId="{B4857BF7-6A16-B74A-8D26-C069DF16B3F2}"/>
          </ac:picMkLst>
        </pc:picChg>
        <pc:picChg chg="add mod">
          <ac:chgData name="Ankit RAWAT" userId="18692a35-d84c-4755-a675-f4e05b913d76" providerId="ADAL" clId="{32A1D535-B5CE-664A-9F04-2CED5B201A9D}" dt="2021-07-07T00:18:17.797" v="28" actId="1076"/>
          <ac:picMkLst>
            <pc:docMk/>
            <pc:sldMk cId="3831792748" sldId="301"/>
            <ac:picMk id="11" creationId="{FEA5EC7B-8D2A-C94B-8949-4290ECC9C4C6}"/>
          </ac:picMkLst>
        </pc:picChg>
        <pc:picChg chg="add mod">
          <ac:chgData name="Ankit RAWAT" userId="18692a35-d84c-4755-a675-f4e05b913d76" providerId="ADAL" clId="{32A1D535-B5CE-664A-9F04-2CED5B201A9D}" dt="2021-07-07T00:18:17.797" v="28" actId="1076"/>
          <ac:picMkLst>
            <pc:docMk/>
            <pc:sldMk cId="3831792748" sldId="301"/>
            <ac:picMk id="12" creationId="{5CEF8B27-8327-804F-ACD5-F8775D81519E}"/>
          </ac:picMkLst>
        </pc:picChg>
      </pc:sldChg>
      <pc:sldChg chg="addSp modSp mod">
        <pc:chgData name="Ankit RAWAT" userId="18692a35-d84c-4755-a675-f4e05b913d76" providerId="ADAL" clId="{32A1D535-B5CE-664A-9F04-2CED5B201A9D}" dt="2021-07-07T01:19:18.189" v="536" actId="14100"/>
        <pc:sldMkLst>
          <pc:docMk/>
          <pc:sldMk cId="1276215216" sldId="314"/>
        </pc:sldMkLst>
        <pc:spChg chg="add mod">
          <ac:chgData name="Ankit RAWAT" userId="18692a35-d84c-4755-a675-f4e05b913d76" providerId="ADAL" clId="{32A1D535-B5CE-664A-9F04-2CED5B201A9D}" dt="2021-07-07T00:15:13.293" v="0"/>
          <ac:spMkLst>
            <pc:docMk/>
            <pc:sldMk cId="1276215216" sldId="314"/>
            <ac:spMk id="3" creationId="{30C0381F-815C-C844-9E59-15CF63164CC6}"/>
          </ac:spMkLst>
        </pc:spChg>
        <pc:spChg chg="add mod">
          <ac:chgData name="Ankit RAWAT" userId="18692a35-d84c-4755-a675-f4e05b913d76" providerId="ADAL" clId="{32A1D535-B5CE-664A-9F04-2CED5B201A9D}" dt="2021-07-07T00:26:40.984" v="166" actId="20577"/>
          <ac:spMkLst>
            <pc:docMk/>
            <pc:sldMk cId="1276215216" sldId="314"/>
            <ac:spMk id="5" creationId="{23CB495E-19E8-414C-BDCD-3967DD7A543E}"/>
          </ac:spMkLst>
        </pc:spChg>
        <pc:picChg chg="add mod">
          <ac:chgData name="Ankit RAWAT" userId="18692a35-d84c-4755-a675-f4e05b913d76" providerId="ADAL" clId="{32A1D535-B5CE-664A-9F04-2CED5B201A9D}" dt="2021-07-07T00:15:13.293" v="0"/>
          <ac:picMkLst>
            <pc:docMk/>
            <pc:sldMk cId="1276215216" sldId="314"/>
            <ac:picMk id="2" creationId="{16309099-CE63-1D42-9BB2-A77B77AF187E}"/>
          </ac:picMkLst>
        </pc:picChg>
        <pc:picChg chg="add mod">
          <ac:chgData name="Ankit RAWAT" userId="18692a35-d84c-4755-a675-f4e05b913d76" providerId="ADAL" clId="{32A1D535-B5CE-664A-9F04-2CED5B201A9D}" dt="2021-07-07T01:16:02.238" v="504" actId="1076"/>
          <ac:picMkLst>
            <pc:docMk/>
            <pc:sldMk cId="1276215216" sldId="314"/>
            <ac:picMk id="6" creationId="{68A4BF03-E575-2F44-B213-FAC3A17B3ECE}"/>
          </ac:picMkLst>
        </pc:picChg>
        <pc:picChg chg="add mod">
          <ac:chgData name="Ankit RAWAT" userId="18692a35-d84c-4755-a675-f4e05b913d76" providerId="ADAL" clId="{32A1D535-B5CE-664A-9F04-2CED5B201A9D}" dt="2021-07-07T00:15:43.585" v="10" actId="1037"/>
          <ac:picMkLst>
            <pc:docMk/>
            <pc:sldMk cId="1276215216" sldId="314"/>
            <ac:picMk id="7" creationId="{D7DDA8BB-744A-0E4F-8938-27678A0B0223}"/>
          </ac:picMkLst>
        </pc:picChg>
        <pc:picChg chg="add mod">
          <ac:chgData name="Ankit RAWAT" userId="18692a35-d84c-4755-a675-f4e05b913d76" providerId="ADAL" clId="{32A1D535-B5CE-664A-9F04-2CED5B201A9D}" dt="2021-07-07T00:15:34.138" v="2" actId="1076"/>
          <ac:picMkLst>
            <pc:docMk/>
            <pc:sldMk cId="1276215216" sldId="314"/>
            <ac:picMk id="8" creationId="{DF4B20F4-FD74-1745-8217-636A5920132E}"/>
          </ac:picMkLst>
        </pc:picChg>
        <pc:picChg chg="add mod">
          <ac:chgData name="Ankit RAWAT" userId="18692a35-d84c-4755-a675-f4e05b913d76" providerId="ADAL" clId="{32A1D535-B5CE-664A-9F04-2CED5B201A9D}" dt="2021-07-07T01:19:18.189" v="536" actId="14100"/>
          <ac:picMkLst>
            <pc:docMk/>
            <pc:sldMk cId="1276215216" sldId="314"/>
            <ac:picMk id="9" creationId="{77B644F2-6A9A-234D-8B41-012DCE65C0A5}"/>
          </ac:picMkLst>
        </pc:picChg>
        <pc:picChg chg="add mod">
          <ac:chgData name="Ankit RAWAT" userId="18692a35-d84c-4755-a675-f4e05b913d76" providerId="ADAL" clId="{32A1D535-B5CE-664A-9F04-2CED5B201A9D}" dt="2021-07-07T01:16:09.393" v="508" actId="1035"/>
          <ac:picMkLst>
            <pc:docMk/>
            <pc:sldMk cId="1276215216" sldId="314"/>
            <ac:picMk id="10" creationId="{D1F06479-EBF2-2F44-B600-6693F104E3AF}"/>
          </ac:picMkLst>
        </pc:picChg>
        <pc:picChg chg="add mod">
          <ac:chgData name="Ankit RAWAT" userId="18692a35-d84c-4755-a675-f4e05b913d76" providerId="ADAL" clId="{32A1D535-B5CE-664A-9F04-2CED5B201A9D}" dt="2021-07-07T01:16:16.966" v="509" actId="14100"/>
          <ac:picMkLst>
            <pc:docMk/>
            <pc:sldMk cId="1276215216" sldId="314"/>
            <ac:picMk id="11" creationId="{1DE58A20-B28C-2D4F-939B-AB8B549E43A9}"/>
          </ac:picMkLst>
        </pc:picChg>
        <pc:picChg chg="add mod">
          <ac:chgData name="Ankit RAWAT" userId="18692a35-d84c-4755-a675-f4e05b913d76" providerId="ADAL" clId="{32A1D535-B5CE-664A-9F04-2CED5B201A9D}" dt="2021-07-07T01:16:06.297" v="506" actId="1036"/>
          <ac:picMkLst>
            <pc:docMk/>
            <pc:sldMk cId="1276215216" sldId="314"/>
            <ac:picMk id="12" creationId="{3D61D079-8830-FE47-8410-2DC227289677}"/>
          </ac:picMkLst>
        </pc:picChg>
        <pc:cxnChg chg="add mod">
          <ac:chgData name="Ankit RAWAT" userId="18692a35-d84c-4755-a675-f4e05b913d76" providerId="ADAL" clId="{32A1D535-B5CE-664A-9F04-2CED5B201A9D}" dt="2021-07-07T00:15:13.293" v="0"/>
          <ac:cxnSpMkLst>
            <pc:docMk/>
            <pc:sldMk cId="1276215216" sldId="314"/>
            <ac:cxnSpMk id="4" creationId="{41FBEB76-DCAB-914D-A782-F02FFEB88FFD}"/>
          </ac:cxnSpMkLst>
        </pc:cxnChg>
      </pc:sldChg>
      <pc:sldChg chg="addSp delSp modSp new mod">
        <pc:chgData name="Ankit RAWAT" userId="18692a35-d84c-4755-a675-f4e05b913d76" providerId="ADAL" clId="{32A1D535-B5CE-664A-9F04-2CED5B201A9D}" dt="2021-07-07T01:18:04.499" v="528" actId="1035"/>
        <pc:sldMkLst>
          <pc:docMk/>
          <pc:sldMk cId="216252243" sldId="315"/>
        </pc:sldMkLst>
        <pc:spChg chg="add del mod">
          <ac:chgData name="Ankit RAWAT" userId="18692a35-d84c-4755-a675-f4e05b913d76" providerId="ADAL" clId="{32A1D535-B5CE-664A-9F04-2CED5B201A9D}" dt="2021-07-07T00:24:19.734" v="128" actId="478"/>
          <ac:spMkLst>
            <pc:docMk/>
            <pc:sldMk cId="216252243" sldId="315"/>
            <ac:spMk id="6" creationId="{2A782566-E7A9-854E-9510-3F1E938C08D2}"/>
          </ac:spMkLst>
        </pc:spChg>
        <pc:spChg chg="add mod">
          <ac:chgData name="Ankit RAWAT" userId="18692a35-d84c-4755-a675-f4e05b913d76" providerId="ADAL" clId="{32A1D535-B5CE-664A-9F04-2CED5B201A9D}" dt="2021-07-07T00:24:40.284" v="130" actId="1076"/>
          <ac:spMkLst>
            <pc:docMk/>
            <pc:sldMk cId="216252243" sldId="315"/>
            <ac:spMk id="7" creationId="{52F7A592-A177-894C-917C-42BBDAF34FDD}"/>
          </ac:spMkLst>
        </pc:spChg>
        <pc:picChg chg="add mod">
          <ac:chgData name="Ankit RAWAT" userId="18692a35-d84c-4755-a675-f4e05b913d76" providerId="ADAL" clId="{32A1D535-B5CE-664A-9F04-2CED5B201A9D}" dt="2021-07-07T01:17:48.942" v="515" actId="1076"/>
          <ac:picMkLst>
            <pc:docMk/>
            <pc:sldMk cId="216252243" sldId="315"/>
            <ac:picMk id="2" creationId="{D6E7039D-5157-2F4B-AC85-26098308748A}"/>
          </ac:picMkLst>
        </pc:picChg>
        <pc:picChg chg="add mod">
          <ac:chgData name="Ankit RAWAT" userId="18692a35-d84c-4755-a675-f4e05b913d76" providerId="ADAL" clId="{32A1D535-B5CE-664A-9F04-2CED5B201A9D}" dt="2021-07-07T01:17:58.985" v="526" actId="1076"/>
          <ac:picMkLst>
            <pc:docMk/>
            <pc:sldMk cId="216252243" sldId="315"/>
            <ac:picMk id="3" creationId="{374E9E38-7D01-8A41-8296-44D68C62B586}"/>
          </ac:picMkLst>
        </pc:picChg>
        <pc:picChg chg="add mod">
          <ac:chgData name="Ankit RAWAT" userId="18692a35-d84c-4755-a675-f4e05b913d76" providerId="ADAL" clId="{32A1D535-B5CE-664A-9F04-2CED5B201A9D}" dt="2021-07-07T01:17:51.648" v="523" actId="1036"/>
          <ac:picMkLst>
            <pc:docMk/>
            <pc:sldMk cId="216252243" sldId="315"/>
            <ac:picMk id="4" creationId="{F8329009-A1F6-4345-9D2C-220E388287D8}"/>
          </ac:picMkLst>
        </pc:picChg>
        <pc:picChg chg="add mod">
          <ac:chgData name="Ankit RAWAT" userId="18692a35-d84c-4755-a675-f4e05b913d76" providerId="ADAL" clId="{32A1D535-B5CE-664A-9F04-2CED5B201A9D}" dt="2021-07-07T01:18:04.499" v="528" actId="1035"/>
          <ac:picMkLst>
            <pc:docMk/>
            <pc:sldMk cId="216252243" sldId="315"/>
            <ac:picMk id="5" creationId="{82F11C16-B2F7-0F45-A4D9-E541CD10DF38}"/>
          </ac:picMkLst>
        </pc:picChg>
      </pc:sldChg>
      <pc:sldChg chg="addSp delSp modSp new mod ord">
        <pc:chgData name="Ankit RAWAT" userId="18692a35-d84c-4755-a675-f4e05b913d76" providerId="ADAL" clId="{32A1D535-B5CE-664A-9F04-2CED5B201A9D}" dt="2021-07-07T01:14:49.081" v="465" actId="1076"/>
        <pc:sldMkLst>
          <pc:docMk/>
          <pc:sldMk cId="1413614885" sldId="316"/>
        </pc:sldMkLst>
        <pc:spChg chg="add del mod">
          <ac:chgData name="Ankit RAWAT" userId="18692a35-d84c-4755-a675-f4e05b913d76" providerId="ADAL" clId="{32A1D535-B5CE-664A-9F04-2CED5B201A9D}" dt="2021-07-07T00:31:30.074" v="188" actId="478"/>
          <ac:spMkLst>
            <pc:docMk/>
            <pc:sldMk cId="1413614885" sldId="316"/>
            <ac:spMk id="3" creationId="{E5C93640-E47F-D04F-9FE9-6F84E2FF9CEC}"/>
          </ac:spMkLst>
        </pc:spChg>
        <pc:spChg chg="add del mod">
          <ac:chgData name="Ankit RAWAT" userId="18692a35-d84c-4755-a675-f4e05b913d76" providerId="ADAL" clId="{32A1D535-B5CE-664A-9F04-2CED5B201A9D}" dt="2021-07-07T00:31:30.074" v="188" actId="478"/>
          <ac:spMkLst>
            <pc:docMk/>
            <pc:sldMk cId="1413614885" sldId="316"/>
            <ac:spMk id="5" creationId="{23C519FD-0F64-0F41-80FF-BDC37E6D26D9}"/>
          </ac:spMkLst>
        </pc:spChg>
        <pc:spChg chg="add del mod">
          <ac:chgData name="Ankit RAWAT" userId="18692a35-d84c-4755-a675-f4e05b913d76" providerId="ADAL" clId="{32A1D535-B5CE-664A-9F04-2CED5B201A9D}" dt="2021-07-07T00:31:39.134" v="194" actId="478"/>
          <ac:spMkLst>
            <pc:docMk/>
            <pc:sldMk cId="1413614885" sldId="316"/>
            <ac:spMk id="8" creationId="{D8F25FE1-DA14-364E-A005-4DC59BA5BA1F}"/>
          </ac:spMkLst>
        </pc:spChg>
        <pc:spChg chg="add del mod">
          <ac:chgData name="Ankit RAWAT" userId="18692a35-d84c-4755-a675-f4e05b913d76" providerId="ADAL" clId="{32A1D535-B5CE-664A-9F04-2CED5B201A9D}" dt="2021-07-07T00:31:43.354" v="196" actId="478"/>
          <ac:spMkLst>
            <pc:docMk/>
            <pc:sldMk cId="1413614885" sldId="316"/>
            <ac:spMk id="9" creationId="{928E8BED-4532-A745-A291-E8E3CD4CF225}"/>
          </ac:spMkLst>
        </pc:spChg>
        <pc:spChg chg="add del mod">
          <ac:chgData name="Ankit RAWAT" userId="18692a35-d84c-4755-a675-f4e05b913d76" providerId="ADAL" clId="{32A1D535-B5CE-664A-9F04-2CED5B201A9D}" dt="2021-07-07T00:31:49.968" v="199" actId="478"/>
          <ac:spMkLst>
            <pc:docMk/>
            <pc:sldMk cId="1413614885" sldId="316"/>
            <ac:spMk id="10" creationId="{17998507-7A6D-4C4A-90E7-AD2C79F9793B}"/>
          </ac:spMkLst>
        </pc:spChg>
        <pc:spChg chg="add del mod">
          <ac:chgData name="Ankit RAWAT" userId="18692a35-d84c-4755-a675-f4e05b913d76" providerId="ADAL" clId="{32A1D535-B5CE-664A-9F04-2CED5B201A9D}" dt="2021-07-07T00:31:47.519" v="198" actId="478"/>
          <ac:spMkLst>
            <pc:docMk/>
            <pc:sldMk cId="1413614885" sldId="316"/>
            <ac:spMk id="11" creationId="{1CEC514C-DBDE-9D4E-B0A3-CD2E5A1C7B18}"/>
          </ac:spMkLst>
        </pc:spChg>
        <pc:spChg chg="add del mod">
          <ac:chgData name="Ankit RAWAT" userId="18692a35-d84c-4755-a675-f4e05b913d76" providerId="ADAL" clId="{32A1D535-B5CE-664A-9F04-2CED5B201A9D}" dt="2021-07-07T00:31:56.074" v="203" actId="478"/>
          <ac:spMkLst>
            <pc:docMk/>
            <pc:sldMk cId="1413614885" sldId="316"/>
            <ac:spMk id="12" creationId="{9790F213-BB34-0941-95B8-08D89F12B2B5}"/>
          </ac:spMkLst>
        </pc:spChg>
        <pc:spChg chg="add del mod">
          <ac:chgData name="Ankit RAWAT" userId="18692a35-d84c-4755-a675-f4e05b913d76" providerId="ADAL" clId="{32A1D535-B5CE-664A-9F04-2CED5B201A9D}" dt="2021-07-07T00:31:59.018" v="204" actId="478"/>
          <ac:spMkLst>
            <pc:docMk/>
            <pc:sldMk cId="1413614885" sldId="316"/>
            <ac:spMk id="13" creationId="{FD2615FC-D33B-434B-AF49-7A3216160F17}"/>
          </ac:spMkLst>
        </pc:spChg>
        <pc:spChg chg="add del mod">
          <ac:chgData name="Ankit RAWAT" userId="18692a35-d84c-4755-a675-f4e05b913d76" providerId="ADAL" clId="{32A1D535-B5CE-664A-9F04-2CED5B201A9D}" dt="2021-07-07T00:31:41.552" v="195" actId="478"/>
          <ac:spMkLst>
            <pc:docMk/>
            <pc:sldMk cId="1413614885" sldId="316"/>
            <ac:spMk id="14" creationId="{FE31CADC-7F82-1D48-AA4E-762C58C5F86A}"/>
          </ac:spMkLst>
        </pc:spChg>
        <pc:spChg chg="add del mod">
          <ac:chgData name="Ankit RAWAT" userId="18692a35-d84c-4755-a675-f4e05b913d76" providerId="ADAL" clId="{32A1D535-B5CE-664A-9F04-2CED5B201A9D}" dt="2021-07-07T00:32:07.704" v="209" actId="478"/>
          <ac:spMkLst>
            <pc:docMk/>
            <pc:sldMk cId="1413614885" sldId="316"/>
            <ac:spMk id="15" creationId="{D7EE7344-040F-BF4F-ADB1-698AC00C7200}"/>
          </ac:spMkLst>
        </pc:spChg>
        <pc:spChg chg="add del mod">
          <ac:chgData name="Ankit RAWAT" userId="18692a35-d84c-4755-a675-f4e05b913d76" providerId="ADAL" clId="{32A1D535-B5CE-664A-9F04-2CED5B201A9D}" dt="2021-07-07T00:32:05.587" v="208" actId="478"/>
          <ac:spMkLst>
            <pc:docMk/>
            <pc:sldMk cId="1413614885" sldId="316"/>
            <ac:spMk id="16" creationId="{0D792863-D42E-1444-9A2C-E77FE77ED436}"/>
          </ac:spMkLst>
        </pc:spChg>
        <pc:spChg chg="add del mod">
          <ac:chgData name="Ankit RAWAT" userId="18692a35-d84c-4755-a675-f4e05b913d76" providerId="ADAL" clId="{32A1D535-B5CE-664A-9F04-2CED5B201A9D}" dt="2021-07-07T00:32:02.289" v="206" actId="478"/>
          <ac:spMkLst>
            <pc:docMk/>
            <pc:sldMk cId="1413614885" sldId="316"/>
            <ac:spMk id="17" creationId="{09085E79-38F6-0644-98FE-0B4FE88E98BC}"/>
          </ac:spMkLst>
        </pc:spChg>
        <pc:spChg chg="add del mod">
          <ac:chgData name="Ankit RAWAT" userId="18692a35-d84c-4755-a675-f4e05b913d76" providerId="ADAL" clId="{32A1D535-B5CE-664A-9F04-2CED5B201A9D}" dt="2021-07-07T00:32:11.043" v="210" actId="478"/>
          <ac:spMkLst>
            <pc:docMk/>
            <pc:sldMk cId="1413614885" sldId="316"/>
            <ac:spMk id="18" creationId="{5A8293BC-9180-4844-980F-26762FE7D6DE}"/>
          </ac:spMkLst>
        </pc:spChg>
        <pc:spChg chg="add del mod">
          <ac:chgData name="Ankit RAWAT" userId="18692a35-d84c-4755-a675-f4e05b913d76" providerId="ADAL" clId="{32A1D535-B5CE-664A-9F04-2CED5B201A9D}" dt="2021-07-07T00:32:13.443" v="211" actId="478"/>
          <ac:spMkLst>
            <pc:docMk/>
            <pc:sldMk cId="1413614885" sldId="316"/>
            <ac:spMk id="19" creationId="{CCAED9AA-C0DE-C14F-8C9E-A4024D05A96E}"/>
          </ac:spMkLst>
        </pc:spChg>
        <pc:spChg chg="add mod">
          <ac:chgData name="Ankit RAWAT" userId="18692a35-d84c-4755-a675-f4e05b913d76" providerId="ADAL" clId="{32A1D535-B5CE-664A-9F04-2CED5B201A9D}" dt="2021-07-07T01:14:49.081" v="465" actId="1076"/>
          <ac:spMkLst>
            <pc:docMk/>
            <pc:sldMk cId="1413614885" sldId="316"/>
            <ac:spMk id="26" creationId="{55819A43-0414-E846-8AD8-663BA0E01758}"/>
          </ac:spMkLst>
        </pc:spChg>
        <pc:picChg chg="add del mod">
          <ac:chgData name="Ankit RAWAT" userId="18692a35-d84c-4755-a675-f4e05b913d76" providerId="ADAL" clId="{32A1D535-B5CE-664A-9F04-2CED5B201A9D}" dt="2021-07-07T00:31:30.074" v="188" actId="478"/>
          <ac:picMkLst>
            <pc:docMk/>
            <pc:sldMk cId="1413614885" sldId="316"/>
            <ac:picMk id="2" creationId="{A1E65D2F-73D8-8E43-BEE0-8FB4359E6BC3}"/>
          </ac:picMkLst>
        </pc:picChg>
        <pc:picChg chg="add mod">
          <ac:chgData name="Ankit RAWAT" userId="18692a35-d84c-4755-a675-f4e05b913d76" providerId="ADAL" clId="{32A1D535-B5CE-664A-9F04-2CED5B201A9D}" dt="2021-07-07T00:54:31.710" v="442" actId="14100"/>
          <ac:picMkLst>
            <pc:docMk/>
            <pc:sldMk cId="1413614885" sldId="316"/>
            <ac:picMk id="6" creationId="{568784A4-BE38-2243-A2ED-E3048E1397D7}"/>
          </ac:picMkLst>
        </pc:picChg>
        <pc:picChg chg="add del mod">
          <ac:chgData name="Ankit RAWAT" userId="18692a35-d84c-4755-a675-f4e05b913d76" providerId="ADAL" clId="{32A1D535-B5CE-664A-9F04-2CED5B201A9D}" dt="2021-07-07T00:31:32.101" v="189" actId="478"/>
          <ac:picMkLst>
            <pc:docMk/>
            <pc:sldMk cId="1413614885" sldId="316"/>
            <ac:picMk id="6" creationId="{97CE995D-ED1C-FB4F-92BF-4C82AAEE668B}"/>
          </ac:picMkLst>
        </pc:picChg>
        <pc:picChg chg="add del mod">
          <ac:chgData name="Ankit RAWAT" userId="18692a35-d84c-4755-a675-f4e05b913d76" providerId="ADAL" clId="{32A1D535-B5CE-664A-9F04-2CED5B201A9D}" dt="2021-07-07T00:31:33.321" v="190" actId="478"/>
          <ac:picMkLst>
            <pc:docMk/>
            <pc:sldMk cId="1413614885" sldId="316"/>
            <ac:picMk id="7" creationId="{2AA4D1EE-4A98-5A4D-9475-9F26311E5802}"/>
          </ac:picMkLst>
        </pc:picChg>
        <pc:picChg chg="add del mod">
          <ac:chgData name="Ankit RAWAT" userId="18692a35-d84c-4755-a675-f4e05b913d76" providerId="ADAL" clId="{32A1D535-B5CE-664A-9F04-2CED5B201A9D}" dt="2021-07-07T00:31:34.489" v="191" actId="478"/>
          <ac:picMkLst>
            <pc:docMk/>
            <pc:sldMk cId="1413614885" sldId="316"/>
            <ac:picMk id="20" creationId="{D26C001A-23E5-2D4C-9CA4-01E915B80CE9}"/>
          </ac:picMkLst>
        </pc:picChg>
        <pc:picChg chg="add del mod">
          <ac:chgData name="Ankit RAWAT" userId="18692a35-d84c-4755-a675-f4e05b913d76" providerId="ADAL" clId="{32A1D535-B5CE-664A-9F04-2CED5B201A9D}" dt="2021-07-07T00:31:35.665" v="192" actId="478"/>
          <ac:picMkLst>
            <pc:docMk/>
            <pc:sldMk cId="1413614885" sldId="316"/>
            <ac:picMk id="21" creationId="{AF17DEE8-AECA-1F42-AE91-91D1733EB899}"/>
          </ac:picMkLst>
        </pc:picChg>
        <pc:picChg chg="add del mod">
          <ac:chgData name="Ankit RAWAT" userId="18692a35-d84c-4755-a675-f4e05b913d76" providerId="ADAL" clId="{32A1D535-B5CE-664A-9F04-2CED5B201A9D}" dt="2021-07-07T00:31:51.144" v="200" actId="478"/>
          <ac:picMkLst>
            <pc:docMk/>
            <pc:sldMk cId="1413614885" sldId="316"/>
            <ac:picMk id="22" creationId="{363948F2-0588-9747-8032-B739AECDEBAE}"/>
          </ac:picMkLst>
        </pc:picChg>
        <pc:picChg chg="add del mod">
          <ac:chgData name="Ankit RAWAT" userId="18692a35-d84c-4755-a675-f4e05b913d76" providerId="ADAL" clId="{32A1D535-B5CE-664A-9F04-2CED5B201A9D}" dt="2021-07-07T00:31:52.203" v="201" actId="478"/>
          <ac:picMkLst>
            <pc:docMk/>
            <pc:sldMk cId="1413614885" sldId="316"/>
            <ac:picMk id="23" creationId="{16C885E9-B51F-0E4C-A708-B4E8CB5EC337}"/>
          </ac:picMkLst>
        </pc:picChg>
        <pc:picChg chg="add del mod">
          <ac:chgData name="Ankit RAWAT" userId="18692a35-d84c-4755-a675-f4e05b913d76" providerId="ADAL" clId="{32A1D535-B5CE-664A-9F04-2CED5B201A9D}" dt="2021-07-07T00:32:00.179" v="205" actId="478"/>
          <ac:picMkLst>
            <pc:docMk/>
            <pc:sldMk cId="1413614885" sldId="316"/>
            <ac:picMk id="24" creationId="{40136AA3-78ED-404A-8B1D-424A972AA108}"/>
          </ac:picMkLst>
        </pc:picChg>
        <pc:picChg chg="add del mod">
          <ac:chgData name="Ankit RAWAT" userId="18692a35-d84c-4755-a675-f4e05b913d76" providerId="ADAL" clId="{32A1D535-B5CE-664A-9F04-2CED5B201A9D}" dt="2021-07-07T00:32:03.394" v="207" actId="478"/>
          <ac:picMkLst>
            <pc:docMk/>
            <pc:sldMk cId="1413614885" sldId="316"/>
            <ac:picMk id="25" creationId="{8F239E6C-632A-8A4C-8467-036267671F94}"/>
          </ac:picMkLst>
        </pc:picChg>
        <pc:picChg chg="add mod">
          <ac:chgData name="Ankit RAWAT" userId="18692a35-d84c-4755-a675-f4e05b913d76" providerId="ADAL" clId="{32A1D535-B5CE-664A-9F04-2CED5B201A9D}" dt="2021-07-07T00:54:28.390" v="441" actId="14100"/>
          <ac:picMkLst>
            <pc:docMk/>
            <pc:sldMk cId="1413614885" sldId="316"/>
            <ac:picMk id="27" creationId="{DFD2153B-E01F-4B4A-93F1-6B1D5E5851FA}"/>
          </ac:picMkLst>
        </pc:picChg>
        <pc:cxnChg chg="add del mod">
          <ac:chgData name="Ankit RAWAT" userId="18692a35-d84c-4755-a675-f4e05b913d76" providerId="ADAL" clId="{32A1D535-B5CE-664A-9F04-2CED5B201A9D}" dt="2021-07-07T00:31:30.074" v="188" actId="478"/>
          <ac:cxnSpMkLst>
            <pc:docMk/>
            <pc:sldMk cId="1413614885" sldId="316"/>
            <ac:cxnSpMk id="4" creationId="{35A6B9A6-B8E8-E647-8EA3-2BF20114714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CBD4F19-C522-2541-949A-22A21BE430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6179B184-B376-D74C-85ED-526A1C471C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33D193-C4FD-8641-AEA1-5A2598EB6D75}" type="datetimeFigureOut">
              <a:rPr kumimoji="1" lang="zh-CN" altLang="en-US" smtClean="0"/>
              <a:t>2021/7/8</a:t>
            </a:fld>
            <a:endParaRPr kumimoji="1" lang="zh-CN" altLang="en-US"/>
          </a:p>
        </p:txBody>
      </p:sp>
      <p:sp>
        <p:nvSpPr>
          <p:cNvPr id="4" name="页脚占位符 3">
            <a:extLst>
              <a:ext uri="{FF2B5EF4-FFF2-40B4-BE49-F238E27FC236}">
                <a16:creationId xmlns:a16="http://schemas.microsoft.com/office/drawing/2014/main" id="{089742DA-660D-894A-9D43-0523A1AF34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04F55D49-1BFC-EA48-AB13-456FACDD8E6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EC9D0E-84DC-124E-B501-0AA0817C69C1}" type="slidenum">
              <a:rPr kumimoji="1" lang="zh-CN" altLang="en-US" smtClean="0"/>
              <a:t>‹#›</a:t>
            </a:fld>
            <a:endParaRPr kumimoji="1" lang="zh-CN" altLang="en-US"/>
          </a:p>
        </p:txBody>
      </p:sp>
    </p:spTree>
    <p:extLst>
      <p:ext uri="{BB962C8B-B14F-4D97-AF65-F5344CB8AC3E}">
        <p14:creationId xmlns:p14="http://schemas.microsoft.com/office/powerpoint/2010/main" val="171739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33EDF6-1B9B-8045-B5FC-5BE998166F4F}" type="datetimeFigureOut">
              <a:rPr kumimoji="1" lang="zh-CN" altLang="en-US" smtClean="0"/>
              <a:t>2021/7/8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BB8296-FDFA-1D48-BA77-0C5E1686AA0E}" type="slidenum">
              <a:rPr kumimoji="1" lang="zh-CN" altLang="en-US" smtClean="0"/>
              <a:t>‹#›</a:t>
            </a:fld>
            <a:endParaRPr kumimoji="1" lang="zh-CN" altLang="en-US"/>
          </a:p>
        </p:txBody>
      </p:sp>
    </p:spTree>
    <p:extLst>
      <p:ext uri="{BB962C8B-B14F-4D97-AF65-F5344CB8AC3E}">
        <p14:creationId xmlns:p14="http://schemas.microsoft.com/office/powerpoint/2010/main" val="2751255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3B68E5-EFBF-482F-9AC2-4332C0FB9631}" type="slidenum">
              <a:rPr lang="zh-CN" altLang="en-US" smtClean="0"/>
              <a:t>1</a:t>
            </a:fld>
            <a:endParaRPr lang="zh-CN" altLang="en-US"/>
          </a:p>
        </p:txBody>
      </p:sp>
    </p:spTree>
    <p:extLst>
      <p:ext uri="{BB962C8B-B14F-4D97-AF65-F5344CB8AC3E}">
        <p14:creationId xmlns:p14="http://schemas.microsoft.com/office/powerpoint/2010/main" val="1078210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r>
              <a:rPr lang="zh-CN" altLang="en-US" sz="1200">
                <a:solidFill>
                  <a:srgbClr val="DAE3F3"/>
                </a:solidFill>
                <a:latin typeface="Times New Roman"/>
                <a:ea typeface="等线"/>
                <a:cs typeface="Times New Roman"/>
              </a:rPr>
              <a:t>For these seven fundamental variables, we can get the Book-to-Price ratio, Cash-to-Price ratio and 12-1 Momentum ratio are all presented that the small cap stocks are higher than the big cap stocks, both on value weighted and equal weighted method. </a:t>
            </a:r>
            <a:endParaRPr lang="zh-CN" altLang="en-US" sz="1200">
              <a:solidFill>
                <a:srgbClr val="000000"/>
              </a:solidFill>
              <a:latin typeface="+mn-lt"/>
              <a:ea typeface="等线"/>
              <a:cs typeface="Times New Roman"/>
            </a:endParaRPr>
          </a:p>
          <a:p>
            <a:pPr>
              <a:lnSpc>
                <a:spcPct val="130000"/>
              </a:lnSpc>
            </a:pPr>
            <a:r>
              <a:rPr lang="zh-CN" altLang="en-US" sz="1200">
                <a:solidFill>
                  <a:srgbClr val="DAE3F3"/>
                </a:solidFill>
                <a:latin typeface="Times New Roman"/>
                <a:ea typeface="等线"/>
                <a:cs typeface="Times New Roman"/>
              </a:rPr>
              <a:t>While, the Dividend Yield ratio, Investment ratio and Prior Month return are showed the opposite results. For the profitability ratio, the big cap is lower than the small cap stocks under value weighted method, but for equal weighted method, the big cap is higher than small</a:t>
            </a:r>
            <a:endParaRPr lang="en-US"/>
          </a:p>
        </p:txBody>
      </p:sp>
      <p:sp>
        <p:nvSpPr>
          <p:cNvPr id="4" name="Slide Number Placeholder 3"/>
          <p:cNvSpPr>
            <a:spLocks noGrp="1"/>
          </p:cNvSpPr>
          <p:nvPr>
            <p:ph type="sldNum" sz="quarter" idx="5"/>
          </p:nvPr>
        </p:nvSpPr>
        <p:spPr/>
        <p:txBody>
          <a:bodyPr/>
          <a:lstStyle/>
          <a:p>
            <a:fld id="{80BB8296-FDFA-1D48-BA77-0C5E1686AA0E}" type="slidenum">
              <a:rPr kumimoji="1" lang="zh-CN" altLang="en-US" smtClean="0"/>
              <a:t>3</a:t>
            </a:fld>
            <a:endParaRPr kumimoji="1" lang="zh-CN" altLang="en-US"/>
          </a:p>
        </p:txBody>
      </p:sp>
    </p:spTree>
    <p:extLst>
      <p:ext uri="{BB962C8B-B14F-4D97-AF65-F5344CB8AC3E}">
        <p14:creationId xmlns:p14="http://schemas.microsoft.com/office/powerpoint/2010/main" val="2692157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BB8296-FDFA-1D48-BA77-0C5E1686AA0E}" type="slidenum">
              <a:rPr kumimoji="1" lang="zh-CN" altLang="en-US" smtClean="0"/>
              <a:t>8</a:t>
            </a:fld>
            <a:endParaRPr kumimoji="1" lang="zh-CN" altLang="en-US"/>
          </a:p>
        </p:txBody>
      </p:sp>
    </p:spTree>
    <p:extLst>
      <p:ext uri="{BB962C8B-B14F-4D97-AF65-F5344CB8AC3E}">
        <p14:creationId xmlns:p14="http://schemas.microsoft.com/office/powerpoint/2010/main" val="237011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BB8296-FDFA-1D48-BA77-0C5E1686AA0E}" type="slidenum">
              <a:rPr kumimoji="1" lang="zh-CN" altLang="en-US" smtClean="0"/>
              <a:t>10</a:t>
            </a:fld>
            <a:endParaRPr kumimoji="1" lang="zh-CN" altLang="en-US"/>
          </a:p>
        </p:txBody>
      </p:sp>
    </p:spTree>
    <p:extLst>
      <p:ext uri="{BB962C8B-B14F-4D97-AF65-F5344CB8AC3E}">
        <p14:creationId xmlns:p14="http://schemas.microsoft.com/office/powerpoint/2010/main" val="340987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BE67BB-C297-0146-AC73-A88237C942C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349CDC3-E062-4548-B10A-B22265FF5D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AE417E2-C2DA-E74D-A417-D6A3C0BE1041}"/>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5" name="页脚占位符 4">
            <a:extLst>
              <a:ext uri="{FF2B5EF4-FFF2-40B4-BE49-F238E27FC236}">
                <a16:creationId xmlns:a16="http://schemas.microsoft.com/office/drawing/2014/main" id="{5E2C3962-1124-A04B-A5F1-E3CDC16923A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58FD7CA-E356-E244-8C22-DB9B73DC119E}"/>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654774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76CCD-5E29-DB44-89C4-B8A5175CE0F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0A77DFE-07AC-F842-BD11-F8EB88A20E87}"/>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E91DB14-6C20-3D40-9439-7082EBD9FA3F}"/>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5" name="页脚占位符 4">
            <a:extLst>
              <a:ext uri="{FF2B5EF4-FFF2-40B4-BE49-F238E27FC236}">
                <a16:creationId xmlns:a16="http://schemas.microsoft.com/office/drawing/2014/main" id="{F530DFBF-F473-CC41-BF96-4C2A69E7BCA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0B03285-503B-D34C-8367-392676065258}"/>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36786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F75380-F3E0-264A-BC16-C8CC9035FA2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D9AD70A-C693-924F-BAEE-73C7A697B7E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3B6E8CA-1B2C-214A-BAB4-D554C23C5802}"/>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5" name="页脚占位符 4">
            <a:extLst>
              <a:ext uri="{FF2B5EF4-FFF2-40B4-BE49-F238E27FC236}">
                <a16:creationId xmlns:a16="http://schemas.microsoft.com/office/drawing/2014/main" id="{4383E802-CD37-804A-A49A-BC280B704A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4457BAE-78A9-E548-AE6A-6913D0C8ECE4}"/>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888443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tx2">
            <a:lumMod val="75000"/>
          </a:schemeClr>
        </a:solidFill>
        <a:effectLst/>
      </p:bgPr>
    </p:bg>
    <p:spTree>
      <p:nvGrpSpPr>
        <p:cNvPr id="1" name=""/>
        <p:cNvGrpSpPr/>
        <p:nvPr/>
      </p:nvGrpSpPr>
      <p:grpSpPr>
        <a:xfrm>
          <a:off x="0" y="0"/>
          <a:ext cx="0" cy="0"/>
          <a:chOff x="0" y="0"/>
          <a:chExt cx="0" cy="0"/>
        </a:xfrm>
      </p:grpSpPr>
      <p:sp>
        <p:nvSpPr>
          <p:cNvPr id="7" name="等腰三角形 6"/>
          <p:cNvSpPr/>
          <p:nvPr userDrawn="1"/>
        </p:nvSpPr>
        <p:spPr>
          <a:xfrm>
            <a:off x="0" y="0"/>
            <a:ext cx="12192000" cy="6858000"/>
          </a:xfrm>
          <a:prstGeom prst="triangle">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rot="20778963">
            <a:off x="-646976" y="1540496"/>
            <a:ext cx="13477001" cy="3777009"/>
          </a:xfrm>
          <a:prstGeom prst="parallelogram">
            <a:avLst/>
          </a:prstGeom>
          <a:solidFill>
            <a:schemeClr val="tx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11945907">
            <a:off x="1083011" y="-1064600"/>
            <a:ext cx="4950776" cy="10172220"/>
          </a:xfrm>
          <a:prstGeom prst="triangle">
            <a:avLst>
              <a:gd name="adj" fmla="val 100000"/>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8283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21C89-E375-934F-BA3C-BCB20D51789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7CEC2B0-5506-8A44-941D-AA0B51052B4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B5BE412-8DAD-DE45-BB24-39366F96A25C}"/>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5" name="页脚占位符 4">
            <a:extLst>
              <a:ext uri="{FF2B5EF4-FFF2-40B4-BE49-F238E27FC236}">
                <a16:creationId xmlns:a16="http://schemas.microsoft.com/office/drawing/2014/main" id="{2D2C76CD-A488-B64F-8BA2-39F21E285E7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1271869-A1F8-1741-A481-62F7909429EF}"/>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556172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1A3DE-9BAC-EA49-9A5E-EF31C95F543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590A3A3-638E-8F46-A91E-A64C351CB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74C37D4F-41E0-BD43-884A-697374915F4A}"/>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5" name="页脚占位符 4">
            <a:extLst>
              <a:ext uri="{FF2B5EF4-FFF2-40B4-BE49-F238E27FC236}">
                <a16:creationId xmlns:a16="http://schemas.microsoft.com/office/drawing/2014/main" id="{E5ACE2CE-C54E-684A-A9D6-F145D82E527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02D2400-D5C8-AB4C-98E9-89A40B8F6615}"/>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934787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00DA3-8F94-9E46-A393-FE7B0DF39A6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36221AE-51A7-2145-91A4-3ADF7D3E6E56}"/>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7ABCB6E-01A6-6746-9714-27E16AD8A537}"/>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2BE777B-3BBF-9B4D-8017-01876EDC71BB}"/>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6" name="页脚占位符 5">
            <a:extLst>
              <a:ext uri="{FF2B5EF4-FFF2-40B4-BE49-F238E27FC236}">
                <a16:creationId xmlns:a16="http://schemas.microsoft.com/office/drawing/2014/main" id="{DA5ADF4A-75AF-1D44-A03A-33D118A21DC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C5E3E59-3C43-4E49-A630-A4598F2CB761}"/>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255244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9FD09-16DA-B747-9E9C-EF615FD6EB6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58DF6C3-9B76-374D-A28B-EBC6ADF10C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82895E5-2F8B-5C47-8210-12512084DD7C}"/>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DB95043-96E8-4C4C-926D-925A8DDA01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69407FC-83C5-F248-90E6-B0264682F426}"/>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E6BD6B1-D52F-C340-9DA1-0EBA17B75697}"/>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8" name="页脚占位符 7">
            <a:extLst>
              <a:ext uri="{FF2B5EF4-FFF2-40B4-BE49-F238E27FC236}">
                <a16:creationId xmlns:a16="http://schemas.microsoft.com/office/drawing/2014/main" id="{DB353331-FB65-D74B-A423-FD634FA236B4}"/>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26A230B-8767-C44F-9C15-0AC12CDE3453}"/>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866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54F455-58A0-C64A-9C9F-4C04FAE049E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C8D96D0-2CD1-DA4F-8BC6-7CFC797CDB83}"/>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4" name="页脚占位符 3">
            <a:extLst>
              <a:ext uri="{FF2B5EF4-FFF2-40B4-BE49-F238E27FC236}">
                <a16:creationId xmlns:a16="http://schemas.microsoft.com/office/drawing/2014/main" id="{1EE32820-E1C0-AD41-83F7-FC5F60A1ECAD}"/>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D042078-262E-1E42-B083-66056718F635}"/>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1392228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FA54B1-C868-3347-921C-980952B67482}"/>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3" name="页脚占位符 2">
            <a:extLst>
              <a:ext uri="{FF2B5EF4-FFF2-40B4-BE49-F238E27FC236}">
                <a16:creationId xmlns:a16="http://schemas.microsoft.com/office/drawing/2014/main" id="{EB80ABA9-6858-FE42-A001-0472A4B7CF4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923D5DC-98DB-5645-B9B9-AF0B87AC5209}"/>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545545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D9377-A310-984C-BC8E-1640736ED3A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9788790-73D1-9347-ACBE-1959FD719C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3163105-C345-F742-BAD1-BB1D72DE4E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14F935D-195B-E94F-869D-D12222BA1186}"/>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6" name="页脚占位符 5">
            <a:extLst>
              <a:ext uri="{FF2B5EF4-FFF2-40B4-BE49-F238E27FC236}">
                <a16:creationId xmlns:a16="http://schemas.microsoft.com/office/drawing/2014/main" id="{B77E91D5-0291-7648-A2E5-7EDA52A1B6F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972A53F-74D1-1745-9923-DF8BA0076EE0}"/>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2440253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2BD45-55BF-D340-8B67-DE3DED81AEC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8738C17-0E94-5346-91EB-84664F2B2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0DB37BF-45C7-754D-8BB5-8F02DF9B5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6932088-4728-344A-A374-CD89BA8BADE1}"/>
              </a:ext>
            </a:extLst>
          </p:cNvPr>
          <p:cNvSpPr>
            <a:spLocks noGrp="1"/>
          </p:cNvSpPr>
          <p:nvPr>
            <p:ph type="dt" sz="half" idx="10"/>
          </p:nvPr>
        </p:nvSpPr>
        <p:spPr/>
        <p:txBody>
          <a:bodyPr/>
          <a:lstStyle/>
          <a:p>
            <a:fld id="{323F85BC-6B9F-8149-9AD9-4EA86EE84101}" type="datetimeFigureOut">
              <a:rPr kumimoji="1" lang="zh-CN" altLang="en-US" smtClean="0"/>
              <a:t>2021/7/8</a:t>
            </a:fld>
            <a:endParaRPr kumimoji="1" lang="zh-CN" altLang="en-US"/>
          </a:p>
        </p:txBody>
      </p:sp>
      <p:sp>
        <p:nvSpPr>
          <p:cNvPr id="6" name="页脚占位符 5">
            <a:extLst>
              <a:ext uri="{FF2B5EF4-FFF2-40B4-BE49-F238E27FC236}">
                <a16:creationId xmlns:a16="http://schemas.microsoft.com/office/drawing/2014/main" id="{6C24824D-EAAE-6644-AA75-2D214F514FD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36AB6CB-D18E-D943-8A02-8DF60DAA5FF1}"/>
              </a:ext>
            </a:extLst>
          </p:cNvPr>
          <p:cNvSpPr>
            <a:spLocks noGrp="1"/>
          </p:cNvSpPr>
          <p:nvPr>
            <p:ph type="sldNum" sz="quarter" idx="12"/>
          </p:nvPr>
        </p:nvSpPr>
        <p:spPr/>
        <p:txBody>
          <a:body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39023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6EFDAA1-8958-9840-BA89-10A313D756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D9F887F-6D36-F74A-A9CB-526068C23E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ED07460-9CE7-CB47-B401-706AC6E78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3F85BC-6B9F-8149-9AD9-4EA86EE84101}" type="datetimeFigureOut">
              <a:rPr kumimoji="1" lang="zh-CN" altLang="en-US" smtClean="0"/>
              <a:t>2021/7/8</a:t>
            </a:fld>
            <a:endParaRPr kumimoji="1" lang="zh-CN" altLang="en-US"/>
          </a:p>
        </p:txBody>
      </p:sp>
      <p:sp>
        <p:nvSpPr>
          <p:cNvPr id="5" name="页脚占位符 4">
            <a:extLst>
              <a:ext uri="{FF2B5EF4-FFF2-40B4-BE49-F238E27FC236}">
                <a16:creationId xmlns:a16="http://schemas.microsoft.com/office/drawing/2014/main" id="{BC7CC78B-E135-F04F-B202-C7CB771C6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F758B82-4B15-9241-BE44-29B478BBD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BB2D3-0AFB-2E48-BFAC-132BB6F7A5BB}" type="slidenum">
              <a:rPr kumimoji="1" lang="zh-CN" altLang="en-US" smtClean="0"/>
              <a:t>‹#›</a:t>
            </a:fld>
            <a:endParaRPr kumimoji="1" lang="zh-CN" altLang="en-US"/>
          </a:p>
        </p:txBody>
      </p:sp>
    </p:spTree>
    <p:extLst>
      <p:ext uri="{BB962C8B-B14F-4D97-AF65-F5344CB8AC3E}">
        <p14:creationId xmlns:p14="http://schemas.microsoft.com/office/powerpoint/2010/main" val="2995984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6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E28A6A6-56EB-8342-8AD4-66ABBA81D01A}"/>
              </a:ext>
            </a:extLst>
          </p:cNvPr>
          <p:cNvSpPr txBox="1"/>
          <p:nvPr/>
        </p:nvSpPr>
        <p:spPr>
          <a:xfrm>
            <a:off x="713048" y="2170700"/>
            <a:ext cx="10644006" cy="831446"/>
          </a:xfrm>
          <a:prstGeom prst="rect">
            <a:avLst/>
          </a:prstGeom>
          <a:noFill/>
        </p:spPr>
        <p:txBody>
          <a:bodyPr wrap="square" rtlCol="0">
            <a:spAutoFit/>
          </a:bodyPr>
          <a:lstStyle/>
          <a:p>
            <a:pPr algn="ctr">
              <a:lnSpc>
                <a:spcPct val="150000"/>
              </a:lnSpc>
            </a:pPr>
            <a:r>
              <a:rPr lang="en-US" altLang="zh-CN" sz="3600" b="1">
                <a:solidFill>
                  <a:schemeClr val="bg1"/>
                </a:solidFill>
                <a:latin typeface="Times New Roman" panose="02020603050405020304" pitchFamily="18" charset="0"/>
                <a:cs typeface="Times New Roman" panose="02020603050405020304" pitchFamily="18" charset="0"/>
              </a:rPr>
              <a:t>PORTFOLIO MANAGEMENT PROJECT</a:t>
            </a:r>
          </a:p>
        </p:txBody>
      </p:sp>
      <p:cxnSp>
        <p:nvCxnSpPr>
          <p:cNvPr id="4" name="直线连接符 3">
            <a:extLst>
              <a:ext uri="{FF2B5EF4-FFF2-40B4-BE49-F238E27FC236}">
                <a16:creationId xmlns:a16="http://schemas.microsoft.com/office/drawing/2014/main" id="{A5B51F6A-5742-8D41-A228-0055957ED79A}"/>
              </a:ext>
            </a:extLst>
          </p:cNvPr>
          <p:cNvCxnSpPr>
            <a:cxnSpLocks/>
          </p:cNvCxnSpPr>
          <p:nvPr/>
        </p:nvCxnSpPr>
        <p:spPr>
          <a:xfrm flipV="1">
            <a:off x="713048" y="3197325"/>
            <a:ext cx="10857054" cy="1"/>
          </a:xfrm>
          <a:prstGeom prst="line">
            <a:avLst/>
          </a:prstGeom>
          <a:ln w="47625">
            <a:solidFill>
              <a:schemeClr val="bg2"/>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DD4A752-F6E9-1A41-8254-266B6E8CAAF1}"/>
              </a:ext>
            </a:extLst>
          </p:cNvPr>
          <p:cNvSpPr/>
          <p:nvPr/>
        </p:nvSpPr>
        <p:spPr>
          <a:xfrm>
            <a:off x="4474525" y="3141796"/>
            <a:ext cx="2943741" cy="731955"/>
          </a:xfrm>
          <a:prstGeom prst="rect">
            <a:avLst/>
          </a:prstGeom>
        </p:spPr>
        <p:txBody>
          <a:bodyPr wrap="square" lIns="91440" tIns="45720" rIns="91440" bIns="45720" anchor="t">
            <a:spAutoFit/>
          </a:bodyPr>
          <a:lstStyle/>
          <a:p>
            <a:pPr algn="ctr">
              <a:lnSpc>
                <a:spcPct val="200000"/>
              </a:lnSpc>
            </a:pPr>
            <a:r>
              <a:rPr lang="en-US" altLang="zh-CN" sz="2400" b="1">
                <a:solidFill>
                  <a:schemeClr val="bg1"/>
                </a:solidFill>
                <a:latin typeface="Times New Roman"/>
                <a:ea typeface="DengXian"/>
                <a:cs typeface="Times New Roman"/>
              </a:rPr>
              <a:t>GROUP 2</a:t>
            </a:r>
            <a:endParaRPr lang="en-US" altLang="zh-CN" sz="2400">
              <a:solidFill>
                <a:schemeClr val="bg1"/>
              </a:solidFill>
              <a:ea typeface="等线"/>
            </a:endParaRPr>
          </a:p>
        </p:txBody>
      </p:sp>
      <p:sp>
        <p:nvSpPr>
          <p:cNvPr id="9" name="矩形 8">
            <a:extLst>
              <a:ext uri="{FF2B5EF4-FFF2-40B4-BE49-F238E27FC236}">
                <a16:creationId xmlns:a16="http://schemas.microsoft.com/office/drawing/2014/main" id="{8C844A7B-563F-4B40-9AC2-FFD72C8B4EFE}"/>
              </a:ext>
            </a:extLst>
          </p:cNvPr>
          <p:cNvSpPr/>
          <p:nvPr/>
        </p:nvSpPr>
        <p:spPr>
          <a:xfrm>
            <a:off x="4250724" y="5498831"/>
            <a:ext cx="7941276" cy="1013552"/>
          </a:xfrm>
          <a:prstGeom prst="rect">
            <a:avLst/>
          </a:prstGeom>
        </p:spPr>
        <p:txBody>
          <a:bodyPr wrap="square">
            <a:spAutoFit/>
          </a:bodyPr>
          <a:lstStyle/>
          <a:p>
            <a:pPr algn="ctr">
              <a:lnSpc>
                <a:spcPct val="200000"/>
              </a:lnSpc>
            </a:pPr>
            <a:r>
              <a:rPr lang="en-US" altLang="zh-CN" sz="1600">
                <a:solidFill>
                  <a:schemeClr val="accent6">
                    <a:lumMod val="20000"/>
                    <a:lumOff val="80000"/>
                  </a:schemeClr>
                </a:solidFill>
                <a:latin typeface="Times New Roman" panose="02020603050405020304" pitchFamily="18" charset="0"/>
                <a:ea typeface="宋体" panose="02010600030101010101" pitchFamily="2" charset="-122"/>
                <a:cs typeface="Times New Roman" panose="02020603050405020304" pitchFamily="18" charset="0"/>
              </a:rPr>
              <a:t>ANKIT RAWAT, CHUA YI YUAN, GAN YINGZI, GU JIAYING,</a:t>
            </a:r>
          </a:p>
          <a:p>
            <a:pPr algn="ctr">
              <a:lnSpc>
                <a:spcPct val="200000"/>
              </a:lnSpc>
            </a:pPr>
            <a:r>
              <a:rPr lang="en-US" altLang="zh-CN" sz="1600">
                <a:solidFill>
                  <a:schemeClr val="accent6">
                    <a:lumMod val="20000"/>
                    <a:lumOff val="80000"/>
                  </a:schemeClr>
                </a:solidFill>
                <a:latin typeface="Times New Roman" panose="02020603050405020304" pitchFamily="18" charset="0"/>
                <a:ea typeface="宋体" panose="02010600030101010101" pitchFamily="2" charset="-122"/>
                <a:cs typeface="Times New Roman" panose="02020603050405020304" pitchFamily="18" charset="0"/>
              </a:rPr>
              <a:t>LONG YE, SZE THO KIM MING RYAN, ZHANG YOUWEN, ZHENG DONGLIN</a:t>
            </a:r>
          </a:p>
        </p:txBody>
      </p:sp>
      <p:pic>
        <p:nvPicPr>
          <p:cNvPr id="12" name="图片 11" descr="徽标&#10;&#10;描述已自动生成">
            <a:extLst>
              <a:ext uri="{FF2B5EF4-FFF2-40B4-BE49-F238E27FC236}">
                <a16:creationId xmlns:a16="http://schemas.microsoft.com/office/drawing/2014/main" id="{43C92C5F-875E-8E45-8F83-2DF7C3159BA0}"/>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spTree>
    <p:extLst>
      <p:ext uri="{BB962C8B-B14F-4D97-AF65-F5344CB8AC3E}">
        <p14:creationId xmlns:p14="http://schemas.microsoft.com/office/powerpoint/2010/main" val="2765352995"/>
      </p:ext>
    </p:extLst>
  </p:cSld>
  <p:clrMapOvr>
    <a:masterClrMapping/>
  </p:clrMapOvr>
  <mc:AlternateContent xmlns:mc="http://schemas.openxmlformats.org/markup-compatibility/2006">
    <mc:Choice xmlns:p14="http://schemas.microsoft.com/office/powerpoint/2010/main" Requires="p14">
      <p:transition spd="slow" p14:dur="2000" advClick="0" advTm="3000">
        <p14:prism isContent="1"/>
      </p:transition>
    </mc:Choice>
    <mc:Fallback>
      <p:transition spd="slow" advClick="0"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pic>
        <p:nvPicPr>
          <p:cNvPr id="6" name="图片 1" descr="徽标&#10;&#10;描述已自动生成">
            <a:extLst>
              <a:ext uri="{FF2B5EF4-FFF2-40B4-BE49-F238E27FC236}">
                <a16:creationId xmlns:a16="http://schemas.microsoft.com/office/drawing/2014/main" id="{F0E2C8E2-4852-B347-89BC-9321F580092B}"/>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sp>
        <p:nvSpPr>
          <p:cNvPr id="8" name="文本框 2">
            <a:extLst>
              <a:ext uri="{FF2B5EF4-FFF2-40B4-BE49-F238E27FC236}">
                <a16:creationId xmlns:a16="http://schemas.microsoft.com/office/drawing/2014/main" id="{7156CCC8-E834-F347-8030-259C8E24B0DC}"/>
              </a:ext>
            </a:extLst>
          </p:cNvPr>
          <p:cNvSpPr txBox="1"/>
          <p:nvPr/>
        </p:nvSpPr>
        <p:spPr>
          <a:xfrm>
            <a:off x="9910119" y="98352"/>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9" name="直线连接符 4">
            <a:extLst>
              <a:ext uri="{FF2B5EF4-FFF2-40B4-BE49-F238E27FC236}">
                <a16:creationId xmlns:a16="http://schemas.microsoft.com/office/drawing/2014/main" id="{60DE0D6E-3FB2-A747-8866-96BAEBBF99DA}"/>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10" name="矩形 6">
            <a:extLst>
              <a:ext uri="{FF2B5EF4-FFF2-40B4-BE49-F238E27FC236}">
                <a16:creationId xmlns:a16="http://schemas.microsoft.com/office/drawing/2014/main" id="{8C9D867F-4416-C14F-BEB3-BAE936D1A9FD}"/>
              </a:ext>
            </a:extLst>
          </p:cNvPr>
          <p:cNvSpPr/>
          <p:nvPr/>
        </p:nvSpPr>
        <p:spPr>
          <a:xfrm>
            <a:off x="2863512" y="469970"/>
            <a:ext cx="8884509" cy="615553"/>
          </a:xfrm>
          <a:prstGeom prst="rect">
            <a:avLst/>
          </a:prstGeom>
        </p:spPr>
        <p:txBody>
          <a:bodyPr wrap="square" lIns="91440" tIns="45720" rIns="91440" bIns="45720" anchor="t">
            <a:spAutoFit/>
          </a:bodyPr>
          <a:lstStyle/>
          <a:p>
            <a:r>
              <a:rPr lang="en-US" altLang="zh-CN" sz="1600" b="1" i="1">
                <a:solidFill>
                  <a:schemeClr val="accent6">
                    <a:lumMod val="20000"/>
                    <a:lumOff val="80000"/>
                  </a:schemeClr>
                </a:solidFill>
                <a:latin typeface="Times New Roman"/>
                <a:ea typeface="等线"/>
                <a:cs typeface="Times New Roman"/>
              </a:rPr>
              <a:t>    </a:t>
            </a:r>
            <a:r>
              <a:rPr lang="en-US" altLang="zh-CN" b="1" i="1" u="sng">
                <a:solidFill>
                  <a:schemeClr val="accent6">
                    <a:lumMod val="20000"/>
                    <a:lumOff val="80000"/>
                  </a:schemeClr>
                </a:solidFill>
                <a:latin typeface="Times New Roman"/>
                <a:ea typeface="等线"/>
                <a:cs typeface="Times New Roman"/>
              </a:rPr>
              <a:t>Equal Weight </a:t>
            </a:r>
            <a:r>
              <a:rPr lang="en-US" altLang="zh-CN" sz="1600" i="1">
                <a:solidFill>
                  <a:srgbClr val="DAE3F3"/>
                </a:solidFill>
                <a:latin typeface="Times New Roman"/>
                <a:ea typeface="等线"/>
                <a:cs typeface="Times New Roman"/>
              </a:rPr>
              <a:t>: Considering both size segments, construct a beta-neutral factor mimicking portfolio for each fundamental variable.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FF82097-6E73-8441-8038-C9BE95D3D0FF}"/>
              </a:ext>
            </a:extLst>
          </p:cNvPr>
          <p:cNvSpPr txBox="1"/>
          <p:nvPr/>
        </p:nvSpPr>
        <p:spPr>
          <a:xfrm>
            <a:off x="511618" y="1246058"/>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2D2032A-6A2A-AB49-A437-62845E86CEEB}"/>
              </a:ext>
            </a:extLst>
          </p:cNvPr>
          <p:cNvSpPr txBox="1"/>
          <p:nvPr/>
        </p:nvSpPr>
        <p:spPr>
          <a:xfrm>
            <a:off x="741455" y="3018372"/>
            <a:ext cx="3088064"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30C2049E-8BAD-504B-A5DA-AD904B7F8D72}"/>
              </a:ext>
            </a:extLst>
          </p:cNvPr>
          <p:cNvSpPr txBox="1"/>
          <p:nvPr/>
        </p:nvSpPr>
        <p:spPr>
          <a:xfrm>
            <a:off x="4534844" y="3016426"/>
            <a:ext cx="3181785"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D534FC27-9143-2A4A-950C-F17A65627757}"/>
              </a:ext>
            </a:extLst>
          </p:cNvPr>
          <p:cNvSpPr txBox="1"/>
          <p:nvPr/>
        </p:nvSpPr>
        <p:spPr>
          <a:xfrm>
            <a:off x="7856096" y="3016426"/>
            <a:ext cx="4108046"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F55E986E-DD73-744A-8852-D10B20EB1797}"/>
              </a:ext>
            </a:extLst>
          </p:cNvPr>
          <p:cNvSpPr txBox="1"/>
          <p:nvPr/>
        </p:nvSpPr>
        <p:spPr>
          <a:xfrm>
            <a:off x="500422" y="4819364"/>
            <a:ext cx="354773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F99FA5FB-FBCF-4F4E-B0B0-754D56906D3F}"/>
              </a:ext>
            </a:extLst>
          </p:cNvPr>
          <p:cNvSpPr txBox="1"/>
          <p:nvPr/>
        </p:nvSpPr>
        <p:spPr>
          <a:xfrm>
            <a:off x="4340778" y="1236134"/>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33AB64D6-7695-6949-8234-C1DB9382CAC9}"/>
              </a:ext>
            </a:extLst>
          </p:cNvPr>
          <p:cNvSpPr txBox="1"/>
          <p:nvPr/>
        </p:nvSpPr>
        <p:spPr>
          <a:xfrm>
            <a:off x="8169937" y="1222389"/>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Dividend 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FAEDE2BA-A130-D848-A9A9-C84E124A3AD0}"/>
              </a:ext>
            </a:extLst>
          </p:cNvPr>
          <p:cNvPicPr>
            <a:picLocks noChangeAspect="1"/>
          </p:cNvPicPr>
          <p:nvPr/>
        </p:nvPicPr>
        <p:blipFill>
          <a:blip r:embed="rId4"/>
          <a:stretch>
            <a:fillRect/>
          </a:stretch>
        </p:blipFill>
        <p:spPr>
          <a:xfrm>
            <a:off x="667031" y="1606940"/>
            <a:ext cx="3261311" cy="1409486"/>
          </a:xfrm>
          <a:prstGeom prst="rect">
            <a:avLst/>
          </a:prstGeom>
        </p:spPr>
      </p:pic>
      <p:pic>
        <p:nvPicPr>
          <p:cNvPr id="12" name="图片 11">
            <a:extLst>
              <a:ext uri="{FF2B5EF4-FFF2-40B4-BE49-F238E27FC236}">
                <a16:creationId xmlns:a16="http://schemas.microsoft.com/office/drawing/2014/main" id="{1E4B940D-EABE-BB4C-A506-5BF75514CA13}"/>
              </a:ext>
            </a:extLst>
          </p:cNvPr>
          <p:cNvPicPr>
            <a:picLocks noChangeAspect="1"/>
          </p:cNvPicPr>
          <p:nvPr/>
        </p:nvPicPr>
        <p:blipFill>
          <a:blip r:embed="rId5"/>
          <a:stretch>
            <a:fillRect/>
          </a:stretch>
        </p:blipFill>
        <p:spPr>
          <a:xfrm>
            <a:off x="4483997" y="1606940"/>
            <a:ext cx="3261311" cy="1409486"/>
          </a:xfrm>
          <a:prstGeom prst="rect">
            <a:avLst/>
          </a:prstGeom>
        </p:spPr>
      </p:pic>
      <p:pic>
        <p:nvPicPr>
          <p:cNvPr id="13" name="图片 12">
            <a:extLst>
              <a:ext uri="{FF2B5EF4-FFF2-40B4-BE49-F238E27FC236}">
                <a16:creationId xmlns:a16="http://schemas.microsoft.com/office/drawing/2014/main" id="{01B1F27F-E68F-8745-9523-55B47E64B5C2}"/>
              </a:ext>
            </a:extLst>
          </p:cNvPr>
          <p:cNvPicPr>
            <a:picLocks noChangeAspect="1"/>
          </p:cNvPicPr>
          <p:nvPr/>
        </p:nvPicPr>
        <p:blipFill>
          <a:blip r:embed="rId6"/>
          <a:stretch>
            <a:fillRect/>
          </a:stretch>
        </p:blipFill>
        <p:spPr>
          <a:xfrm>
            <a:off x="8300963" y="1606940"/>
            <a:ext cx="3261310" cy="1409486"/>
          </a:xfrm>
          <a:prstGeom prst="rect">
            <a:avLst/>
          </a:prstGeom>
        </p:spPr>
      </p:pic>
      <p:pic>
        <p:nvPicPr>
          <p:cNvPr id="14" name="图片 13">
            <a:extLst>
              <a:ext uri="{FF2B5EF4-FFF2-40B4-BE49-F238E27FC236}">
                <a16:creationId xmlns:a16="http://schemas.microsoft.com/office/drawing/2014/main" id="{F2878B3A-8691-D34F-A68F-DF1D75C34B22}"/>
              </a:ext>
            </a:extLst>
          </p:cNvPr>
          <p:cNvPicPr>
            <a:picLocks noChangeAspect="1"/>
          </p:cNvPicPr>
          <p:nvPr/>
        </p:nvPicPr>
        <p:blipFill>
          <a:blip r:embed="rId7"/>
          <a:stretch>
            <a:fillRect/>
          </a:stretch>
        </p:blipFill>
        <p:spPr>
          <a:xfrm>
            <a:off x="667050" y="3354997"/>
            <a:ext cx="3261292" cy="1409478"/>
          </a:xfrm>
          <a:prstGeom prst="rect">
            <a:avLst/>
          </a:prstGeom>
        </p:spPr>
      </p:pic>
      <p:pic>
        <p:nvPicPr>
          <p:cNvPr id="15" name="图片 14">
            <a:extLst>
              <a:ext uri="{FF2B5EF4-FFF2-40B4-BE49-F238E27FC236}">
                <a16:creationId xmlns:a16="http://schemas.microsoft.com/office/drawing/2014/main" id="{92916D35-690A-EB46-A28B-9D26E7621231}"/>
              </a:ext>
            </a:extLst>
          </p:cNvPr>
          <p:cNvPicPr>
            <a:picLocks noChangeAspect="1"/>
          </p:cNvPicPr>
          <p:nvPr/>
        </p:nvPicPr>
        <p:blipFill>
          <a:blip r:embed="rId8"/>
          <a:stretch>
            <a:fillRect/>
          </a:stretch>
        </p:blipFill>
        <p:spPr>
          <a:xfrm>
            <a:off x="4483997" y="3354993"/>
            <a:ext cx="3261292" cy="1409478"/>
          </a:xfrm>
          <a:prstGeom prst="rect">
            <a:avLst/>
          </a:prstGeom>
        </p:spPr>
      </p:pic>
      <p:pic>
        <p:nvPicPr>
          <p:cNvPr id="16" name="图片 15">
            <a:extLst>
              <a:ext uri="{FF2B5EF4-FFF2-40B4-BE49-F238E27FC236}">
                <a16:creationId xmlns:a16="http://schemas.microsoft.com/office/drawing/2014/main" id="{7023ED72-3418-2F42-BB35-763C3A75D29F}"/>
              </a:ext>
            </a:extLst>
          </p:cNvPr>
          <p:cNvPicPr>
            <a:picLocks noChangeAspect="1"/>
          </p:cNvPicPr>
          <p:nvPr/>
        </p:nvPicPr>
        <p:blipFill>
          <a:blip r:embed="rId9"/>
          <a:stretch>
            <a:fillRect/>
          </a:stretch>
        </p:blipFill>
        <p:spPr>
          <a:xfrm>
            <a:off x="8300944" y="3354980"/>
            <a:ext cx="3261292" cy="1409478"/>
          </a:xfrm>
          <a:prstGeom prst="rect">
            <a:avLst/>
          </a:prstGeom>
        </p:spPr>
      </p:pic>
      <p:pic>
        <p:nvPicPr>
          <p:cNvPr id="17" name="图片 16">
            <a:extLst>
              <a:ext uri="{FF2B5EF4-FFF2-40B4-BE49-F238E27FC236}">
                <a16:creationId xmlns:a16="http://schemas.microsoft.com/office/drawing/2014/main" id="{0E56D6F1-D7A7-254A-9E67-4015F761514B}"/>
              </a:ext>
            </a:extLst>
          </p:cNvPr>
          <p:cNvPicPr>
            <a:picLocks noChangeAspect="1"/>
          </p:cNvPicPr>
          <p:nvPr/>
        </p:nvPicPr>
        <p:blipFill>
          <a:blip r:embed="rId10"/>
          <a:stretch>
            <a:fillRect/>
          </a:stretch>
        </p:blipFill>
        <p:spPr>
          <a:xfrm>
            <a:off x="667050" y="5157935"/>
            <a:ext cx="3261292" cy="1409478"/>
          </a:xfrm>
          <a:prstGeom prst="rect">
            <a:avLst/>
          </a:prstGeom>
        </p:spPr>
      </p:pic>
      <p:sp>
        <p:nvSpPr>
          <p:cNvPr id="4" name="TextBox 3">
            <a:extLst>
              <a:ext uri="{FF2B5EF4-FFF2-40B4-BE49-F238E27FC236}">
                <a16:creationId xmlns:a16="http://schemas.microsoft.com/office/drawing/2014/main" id="{06F1A7DD-12AA-4F47-B355-C910BC77D836}"/>
              </a:ext>
            </a:extLst>
          </p:cNvPr>
          <p:cNvSpPr txBox="1"/>
          <p:nvPr/>
        </p:nvSpPr>
        <p:spPr>
          <a:xfrm>
            <a:off x="4340215" y="5150978"/>
            <a:ext cx="71323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2000">
                <a:solidFill>
                  <a:srgbClr val="DAE3F3"/>
                </a:solidFill>
                <a:latin typeface="Times New Roman"/>
                <a:ea typeface="等线"/>
                <a:cs typeface="Times New Roman"/>
              </a:rPr>
              <a:t>    </a:t>
            </a:r>
            <a:r>
              <a:rPr lang="zh-CN" altLang="en-US" sz="2000">
                <a:solidFill>
                  <a:srgbClr val="DAE3F3"/>
                </a:solidFill>
                <a:latin typeface="Times New Roman"/>
                <a:ea typeface="等线"/>
                <a:cs typeface="Times New Roman"/>
              </a:rPr>
              <a:t>The observations on the prior Month Returns and the Investments show higher noise as compared to the rest.</a:t>
            </a:r>
            <a:endParaRPr lang="zh-CN" altLang="en-US" sz="2000">
              <a:solidFill>
                <a:srgbClr val="DAE3F3"/>
              </a:solidFill>
              <a:latin typeface="Times New Roman" panose="02020603050405020304" pitchFamily="18" charset="0"/>
              <a:ea typeface="等线"/>
              <a:cs typeface="Times New Roman" panose="02020603050405020304" pitchFamily="18" charset="0"/>
            </a:endParaRPr>
          </a:p>
        </p:txBody>
      </p:sp>
    </p:spTree>
    <p:extLst>
      <p:ext uri="{BB962C8B-B14F-4D97-AF65-F5344CB8AC3E}">
        <p14:creationId xmlns:p14="http://schemas.microsoft.com/office/powerpoint/2010/main" val="3427432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形用户界面, 表格&#10;&#10;描述已自动生成">
            <a:extLst>
              <a:ext uri="{FF2B5EF4-FFF2-40B4-BE49-F238E27FC236}">
                <a16:creationId xmlns:a16="http://schemas.microsoft.com/office/drawing/2014/main" id="{1314675B-D240-F945-A013-0525852FD3D2}"/>
              </a:ext>
            </a:extLst>
          </p:cNvPr>
          <p:cNvPicPr>
            <a:picLocks noChangeAspect="1"/>
          </p:cNvPicPr>
          <p:nvPr/>
        </p:nvPicPr>
        <p:blipFill rotWithShape="1">
          <a:blip r:embed="rId2"/>
          <a:srcRect t="5303" b="11584"/>
          <a:stretch/>
        </p:blipFill>
        <p:spPr>
          <a:xfrm>
            <a:off x="552833" y="4468410"/>
            <a:ext cx="7999227" cy="2129568"/>
          </a:xfrm>
          <a:prstGeom prst="rect">
            <a:avLst/>
          </a:prstGeom>
        </p:spPr>
      </p:pic>
      <p:pic>
        <p:nvPicPr>
          <p:cNvPr id="8" name="图片 7" descr="图形用户界面&#10;&#10;描述已自动生成">
            <a:extLst>
              <a:ext uri="{FF2B5EF4-FFF2-40B4-BE49-F238E27FC236}">
                <a16:creationId xmlns:a16="http://schemas.microsoft.com/office/drawing/2014/main" id="{F29170CB-F3C0-3947-86D4-4E50CD49A441}"/>
              </a:ext>
            </a:extLst>
          </p:cNvPr>
          <p:cNvPicPr>
            <a:picLocks noChangeAspect="1"/>
          </p:cNvPicPr>
          <p:nvPr/>
        </p:nvPicPr>
        <p:blipFill rotWithShape="1">
          <a:blip r:embed="rId3"/>
          <a:srcRect l="821" t="3181" r="1213" b="12474"/>
          <a:stretch/>
        </p:blipFill>
        <p:spPr>
          <a:xfrm>
            <a:off x="552833" y="1672964"/>
            <a:ext cx="7999227" cy="2125264"/>
          </a:xfrm>
          <a:prstGeom prst="rect">
            <a:avLst/>
          </a:prstGeom>
        </p:spPr>
      </p:pic>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4">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2002"/>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Calculate the full sample </a:t>
            </a:r>
            <a:r>
              <a:rPr lang="en-US" altLang="zh-CN" sz="1600" b="1" i="1">
                <a:solidFill>
                  <a:schemeClr val="accent6">
                    <a:lumMod val="20000"/>
                    <a:lumOff val="80000"/>
                  </a:schemeClr>
                </a:solidFill>
                <a:latin typeface="Times New Roman" panose="02020603050405020304" pitchFamily="18" charset="0"/>
                <a:cs typeface="Times New Roman" panose="02020603050405020304" pitchFamily="18" charset="0"/>
              </a:rPr>
              <a:t>correlation matrix </a:t>
            </a:r>
            <a:r>
              <a:rPr lang="en-US" altLang="zh-CN" sz="1600" i="1">
                <a:solidFill>
                  <a:srgbClr val="DAE3F3"/>
                </a:solidFill>
                <a:latin typeface="Times New Roman" panose="02020603050405020304" pitchFamily="18" charset="0"/>
                <a:cs typeface="Times New Roman" panose="02020603050405020304" pitchFamily="18" charset="0"/>
              </a:rPr>
              <a:t>of unadjusted factor returns derived from Question 1</a:t>
            </a:r>
          </a:p>
        </p:txBody>
      </p:sp>
      <p:sp>
        <p:nvSpPr>
          <p:cNvPr id="18" name="文本框 17">
            <a:extLst>
              <a:ext uri="{FF2B5EF4-FFF2-40B4-BE49-F238E27FC236}">
                <a16:creationId xmlns:a16="http://schemas.microsoft.com/office/drawing/2014/main" id="{582D6B2D-0FC8-4341-AA55-F995A24C0DC5}"/>
              </a:ext>
            </a:extLst>
          </p:cNvPr>
          <p:cNvSpPr txBox="1"/>
          <p:nvPr/>
        </p:nvSpPr>
        <p:spPr>
          <a:xfrm>
            <a:off x="481332" y="1263584"/>
            <a:ext cx="6586733"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Correlation Matrix – BIG CAP VALUE WEIGHTED</a:t>
            </a:r>
            <a:endParaRPr kumimoji="1" lang="zh-CN" altLang="en-US"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4546EB41-EA94-094D-813D-02E4825FE53A}"/>
              </a:ext>
            </a:extLst>
          </p:cNvPr>
          <p:cNvSpPr txBox="1"/>
          <p:nvPr/>
        </p:nvSpPr>
        <p:spPr>
          <a:xfrm>
            <a:off x="481332" y="4043307"/>
            <a:ext cx="6314884"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Correlation Matrix – SMALL CAP VALUE WEIGHTED</a:t>
            </a:r>
            <a:endParaRPr kumimoji="1" lang="zh-CN" altLang="en-US"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B22D8C4-AFC6-9F40-8A95-E2405C1BB997}"/>
              </a:ext>
            </a:extLst>
          </p:cNvPr>
          <p:cNvSpPr txBox="1"/>
          <p:nvPr/>
        </p:nvSpPr>
        <p:spPr>
          <a:xfrm>
            <a:off x="8788325" y="1837411"/>
            <a:ext cx="2922928" cy="1200329"/>
          </a:xfrm>
          <a:prstGeom prst="rect">
            <a:avLst/>
          </a:prstGeom>
          <a:noFill/>
        </p:spPr>
        <p:txBody>
          <a:bodyPr wrap="square" rtlCol="0">
            <a:spAutoFit/>
          </a:bodyPr>
          <a:lstStyle/>
          <a:p>
            <a:r>
              <a:rPr kumimoji="1" lang="en-US" altLang="zh-CN">
                <a:solidFill>
                  <a:schemeClr val="accent5">
                    <a:lumMod val="20000"/>
                    <a:lumOff val="80000"/>
                  </a:schemeClr>
                </a:solidFill>
                <a:latin typeface="Times New Roman" panose="02020603050405020304" pitchFamily="18" charset="0"/>
                <a:cs typeface="Times New Roman" panose="02020603050405020304" pitchFamily="18" charset="0"/>
              </a:rPr>
              <a:t>The</a:t>
            </a:r>
            <a:r>
              <a:rPr kumimoji="1" lang="zh-CN" altLang="en-US">
                <a:solidFill>
                  <a:schemeClr val="accent5">
                    <a:lumMod val="20000"/>
                    <a:lumOff val="80000"/>
                  </a:schemeClr>
                </a:solidFill>
                <a:latin typeface="Times New Roman" panose="02020603050405020304" pitchFamily="18" charset="0"/>
                <a:cs typeface="Times New Roman" panose="02020603050405020304" pitchFamily="18" charset="0"/>
              </a:rPr>
              <a:t> </a:t>
            </a:r>
            <a:r>
              <a:rPr kumimoji="1" lang="en-US" altLang="zh-CN">
                <a:solidFill>
                  <a:schemeClr val="accent5">
                    <a:lumMod val="20000"/>
                    <a:lumOff val="80000"/>
                  </a:schemeClr>
                </a:solidFill>
                <a:latin typeface="Times New Roman" panose="02020603050405020304" pitchFamily="18" charset="0"/>
                <a:cs typeface="Times New Roman" panose="02020603050405020304" pitchFamily="18" charset="0"/>
              </a:rPr>
              <a:t>correlations between B/P, CF/P, and Dividend Yield portfolios returns are largely positive.</a:t>
            </a:r>
          </a:p>
        </p:txBody>
      </p:sp>
      <p:sp>
        <p:nvSpPr>
          <p:cNvPr id="9" name="矩形 8">
            <a:extLst>
              <a:ext uri="{FF2B5EF4-FFF2-40B4-BE49-F238E27FC236}">
                <a16:creationId xmlns:a16="http://schemas.microsoft.com/office/drawing/2014/main" id="{032C47BD-6AFF-CE44-8BB0-EAB62941D0E9}"/>
              </a:ext>
            </a:extLst>
          </p:cNvPr>
          <p:cNvSpPr/>
          <p:nvPr/>
        </p:nvSpPr>
        <p:spPr>
          <a:xfrm>
            <a:off x="1900052" y="1664197"/>
            <a:ext cx="2766951" cy="241826"/>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8D4DE6C7-594A-0C4A-8CFB-D33D3D4D61AA}"/>
              </a:ext>
            </a:extLst>
          </p:cNvPr>
          <p:cNvSpPr/>
          <p:nvPr/>
        </p:nvSpPr>
        <p:spPr>
          <a:xfrm>
            <a:off x="907449" y="1946683"/>
            <a:ext cx="945575" cy="724586"/>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E2C32EE0-A256-A442-866B-021D880718D7}"/>
              </a:ext>
            </a:extLst>
          </p:cNvPr>
          <p:cNvSpPr/>
          <p:nvPr/>
        </p:nvSpPr>
        <p:spPr>
          <a:xfrm>
            <a:off x="8787738" y="3310157"/>
            <a:ext cx="3087585" cy="1200329"/>
          </a:xfrm>
          <a:prstGeom prst="rect">
            <a:avLst/>
          </a:prstGeom>
        </p:spPr>
        <p:txBody>
          <a:bodyPr wrap="square">
            <a:spAutoFit/>
          </a:bodyPr>
          <a:lstStyle/>
          <a:p>
            <a:r>
              <a:rPr kumimoji="1" lang="en-US" altLang="zh-CN">
                <a:solidFill>
                  <a:schemeClr val="accent5">
                    <a:lumMod val="20000"/>
                    <a:lumOff val="80000"/>
                  </a:schemeClr>
                </a:solidFill>
                <a:latin typeface="Times New Roman" panose="02020603050405020304" pitchFamily="18" charset="0"/>
                <a:cs typeface="Times New Roman" panose="02020603050405020304" pitchFamily="18" charset="0"/>
              </a:rPr>
              <a:t>These same portfolios display significant negative correlation with the Investment factor mimicking portfolio.</a:t>
            </a:r>
          </a:p>
        </p:txBody>
      </p:sp>
      <p:sp>
        <p:nvSpPr>
          <p:cNvPr id="22" name="矩形 21">
            <a:extLst>
              <a:ext uri="{FF2B5EF4-FFF2-40B4-BE49-F238E27FC236}">
                <a16:creationId xmlns:a16="http://schemas.microsoft.com/office/drawing/2014/main" id="{6FCFC6DF-C5DD-CD46-8243-0C65E40ED600}"/>
              </a:ext>
            </a:extLst>
          </p:cNvPr>
          <p:cNvSpPr/>
          <p:nvPr/>
        </p:nvSpPr>
        <p:spPr>
          <a:xfrm>
            <a:off x="8787739" y="4756259"/>
            <a:ext cx="3087585" cy="1200329"/>
          </a:xfrm>
          <a:prstGeom prst="rect">
            <a:avLst/>
          </a:prstGeom>
        </p:spPr>
        <p:txBody>
          <a:bodyPr wrap="square">
            <a:spAutoFit/>
          </a:bodyPr>
          <a:lstStyle/>
          <a:p>
            <a:r>
              <a:rPr kumimoji="1" lang="en-US" altLang="zh-CN">
                <a:solidFill>
                  <a:schemeClr val="accent5">
                    <a:lumMod val="20000"/>
                    <a:lumOff val="80000"/>
                  </a:schemeClr>
                </a:solidFill>
                <a:latin typeface="Times New Roman" panose="02020603050405020304" pitchFamily="18" charset="0"/>
                <a:cs typeface="Times New Roman" panose="02020603050405020304" pitchFamily="18" charset="0"/>
              </a:rPr>
              <a:t>The correlations between  B/P , CF/P and operating profitability are significantly positive for small-cap</a:t>
            </a:r>
          </a:p>
        </p:txBody>
      </p:sp>
      <p:sp>
        <p:nvSpPr>
          <p:cNvPr id="23" name="矩形 22">
            <a:extLst>
              <a:ext uri="{FF2B5EF4-FFF2-40B4-BE49-F238E27FC236}">
                <a16:creationId xmlns:a16="http://schemas.microsoft.com/office/drawing/2014/main" id="{4F2F5708-F9B5-3E4B-8DA0-FBDBF4C7A071}"/>
              </a:ext>
            </a:extLst>
          </p:cNvPr>
          <p:cNvSpPr/>
          <p:nvPr/>
        </p:nvSpPr>
        <p:spPr>
          <a:xfrm>
            <a:off x="1900052" y="4508458"/>
            <a:ext cx="1876302" cy="195695"/>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E9570A1D-A494-964F-8C0A-4B17884353A4}"/>
              </a:ext>
            </a:extLst>
          </p:cNvPr>
          <p:cNvSpPr/>
          <p:nvPr/>
        </p:nvSpPr>
        <p:spPr>
          <a:xfrm>
            <a:off x="5463610" y="4510924"/>
            <a:ext cx="758081" cy="193229"/>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FBFE782F-A04F-7B43-BA74-A45ACDB519DB}"/>
              </a:ext>
            </a:extLst>
          </p:cNvPr>
          <p:cNvSpPr/>
          <p:nvPr/>
        </p:nvSpPr>
        <p:spPr>
          <a:xfrm>
            <a:off x="907449" y="5797332"/>
            <a:ext cx="945575" cy="208781"/>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223BC00A-E5B8-364C-A448-181B58EA4DA3}"/>
              </a:ext>
            </a:extLst>
          </p:cNvPr>
          <p:cNvSpPr/>
          <p:nvPr/>
        </p:nvSpPr>
        <p:spPr>
          <a:xfrm>
            <a:off x="907449" y="4762089"/>
            <a:ext cx="945575" cy="505238"/>
          </a:xfrm>
          <a:prstGeom prst="rect">
            <a:avLst/>
          </a:prstGeom>
          <a:noFill/>
          <a:ln w="38100">
            <a:solidFill>
              <a:srgbClr val="FF7C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26334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2002"/>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Calculate the full sample </a:t>
            </a:r>
            <a:r>
              <a:rPr lang="en-US" altLang="zh-CN" sz="1600" b="1" i="1">
                <a:solidFill>
                  <a:schemeClr val="accent6">
                    <a:lumMod val="20000"/>
                    <a:lumOff val="80000"/>
                  </a:schemeClr>
                </a:solidFill>
                <a:latin typeface="Times New Roman" panose="02020603050405020304" pitchFamily="18" charset="0"/>
                <a:cs typeface="Times New Roman" panose="02020603050405020304" pitchFamily="18" charset="0"/>
              </a:rPr>
              <a:t>correlation matrix </a:t>
            </a:r>
            <a:r>
              <a:rPr lang="en-US" altLang="zh-CN" sz="1600" i="1">
                <a:solidFill>
                  <a:srgbClr val="DAE3F3"/>
                </a:solidFill>
                <a:latin typeface="Times New Roman" panose="02020603050405020304" pitchFamily="18" charset="0"/>
                <a:cs typeface="Times New Roman" panose="02020603050405020304" pitchFamily="18" charset="0"/>
              </a:rPr>
              <a:t>of unadjusted factor returns derived from Question 1</a:t>
            </a:r>
          </a:p>
        </p:txBody>
      </p:sp>
      <p:sp>
        <p:nvSpPr>
          <p:cNvPr id="18" name="文本框 17">
            <a:extLst>
              <a:ext uri="{FF2B5EF4-FFF2-40B4-BE49-F238E27FC236}">
                <a16:creationId xmlns:a16="http://schemas.microsoft.com/office/drawing/2014/main" id="{582D6B2D-0FC8-4341-AA55-F995A24C0DC5}"/>
              </a:ext>
            </a:extLst>
          </p:cNvPr>
          <p:cNvSpPr txBox="1"/>
          <p:nvPr/>
        </p:nvSpPr>
        <p:spPr>
          <a:xfrm>
            <a:off x="481332" y="1263584"/>
            <a:ext cx="5993609"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Correlation Matrix – BIG CAP EQUAL WEIGHTED</a:t>
            </a:r>
            <a:endParaRPr kumimoji="1" lang="zh-CN" altLang="en-US"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4546EB41-EA94-094D-813D-02E4825FE53A}"/>
              </a:ext>
            </a:extLst>
          </p:cNvPr>
          <p:cNvSpPr txBox="1"/>
          <p:nvPr/>
        </p:nvSpPr>
        <p:spPr>
          <a:xfrm>
            <a:off x="481332" y="4043307"/>
            <a:ext cx="6376668"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Correlation Matrix – SMALL CAP EQUAL WEIGHTED</a:t>
            </a:r>
            <a:endParaRPr kumimoji="1" lang="zh-CN" altLang="en-US"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0AD12F6-EDA7-D34E-A780-5497ACDE2535}"/>
              </a:ext>
            </a:extLst>
          </p:cNvPr>
          <p:cNvSpPr/>
          <p:nvPr/>
        </p:nvSpPr>
        <p:spPr>
          <a:xfrm>
            <a:off x="8710064" y="3337254"/>
            <a:ext cx="3362487" cy="1200329"/>
          </a:xfrm>
          <a:prstGeom prst="rect">
            <a:avLst/>
          </a:prstGeom>
        </p:spPr>
        <p:txBody>
          <a:bodyPr wrap="square">
            <a:spAutoFit/>
          </a:bodyPr>
          <a:lstStyle/>
          <a:p>
            <a:r>
              <a:rPr lang="en-US" altLang="zh-CN">
                <a:solidFill>
                  <a:schemeClr val="accent5">
                    <a:lumMod val="20000"/>
                    <a:lumOff val="80000"/>
                  </a:schemeClr>
                </a:solidFill>
                <a:latin typeface="Times New Roman" panose="02020603050405020304" pitchFamily="18" charset="0"/>
                <a:cs typeface="Times New Roman" panose="02020603050405020304" pitchFamily="18" charset="0"/>
              </a:rPr>
              <a:t>The correlation matrixes of equal-weighted portfolios show similar patterns with the value-weighted portfolios.</a:t>
            </a:r>
            <a:endParaRPr lang="zh-CN" altLang="en-US"/>
          </a:p>
        </p:txBody>
      </p:sp>
      <p:pic>
        <p:nvPicPr>
          <p:cNvPr id="8" name="图片 7" descr="图形用户界面&#10;&#10;描述已自动生成">
            <a:extLst>
              <a:ext uri="{FF2B5EF4-FFF2-40B4-BE49-F238E27FC236}">
                <a16:creationId xmlns:a16="http://schemas.microsoft.com/office/drawing/2014/main" id="{DDC3B38B-A851-6D48-AA55-DFEECE55095B}"/>
              </a:ext>
            </a:extLst>
          </p:cNvPr>
          <p:cNvPicPr>
            <a:picLocks noChangeAspect="1"/>
          </p:cNvPicPr>
          <p:nvPr/>
        </p:nvPicPr>
        <p:blipFill rotWithShape="1">
          <a:blip r:embed="rId3"/>
          <a:srcRect t="3566" b="10428"/>
          <a:stretch/>
        </p:blipFill>
        <p:spPr>
          <a:xfrm>
            <a:off x="552835" y="1632916"/>
            <a:ext cx="8049825" cy="2158142"/>
          </a:xfrm>
          <a:prstGeom prst="rect">
            <a:avLst/>
          </a:prstGeom>
        </p:spPr>
      </p:pic>
      <p:pic>
        <p:nvPicPr>
          <p:cNvPr id="12" name="图片 11" descr="图形用户界面, 应用程序&#10;&#10;描述已自动生成">
            <a:extLst>
              <a:ext uri="{FF2B5EF4-FFF2-40B4-BE49-F238E27FC236}">
                <a16:creationId xmlns:a16="http://schemas.microsoft.com/office/drawing/2014/main" id="{CF0628CB-B687-854D-AA55-2101B00324B8}"/>
              </a:ext>
            </a:extLst>
          </p:cNvPr>
          <p:cNvPicPr>
            <a:picLocks noChangeAspect="1"/>
          </p:cNvPicPr>
          <p:nvPr/>
        </p:nvPicPr>
        <p:blipFill rotWithShape="1">
          <a:blip r:embed="rId4"/>
          <a:srcRect t="2495" b="12150"/>
          <a:stretch/>
        </p:blipFill>
        <p:spPr>
          <a:xfrm>
            <a:off x="552835" y="4412639"/>
            <a:ext cx="8049825" cy="2093500"/>
          </a:xfrm>
          <a:prstGeom prst="rect">
            <a:avLst/>
          </a:prstGeom>
        </p:spPr>
      </p:pic>
    </p:spTree>
    <p:extLst>
      <p:ext uri="{BB962C8B-B14F-4D97-AF65-F5344CB8AC3E}">
        <p14:creationId xmlns:p14="http://schemas.microsoft.com/office/powerpoint/2010/main" val="379132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10254974" y="36286"/>
            <a:ext cx="1839937" cy="400110"/>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a:t>
            </a:r>
            <a:r>
              <a:rPr kumimoji="1" lang="en-US" altLang="zh-CN" sz="2000" b="1">
                <a:solidFill>
                  <a:schemeClr val="accent1">
                    <a:lumMod val="20000"/>
                    <a:lumOff val="80000"/>
                  </a:schemeClr>
                </a:solidFill>
                <a:latin typeface="Times New Roman"/>
                <a:ea typeface="等线"/>
                <a:cs typeface="Times New Roman"/>
              </a:rPr>
              <a:t> 2</a:t>
            </a:r>
            <a:endParaRPr lang="zh-CN" altLang="en-US" sz="2000"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609106" y="351243"/>
            <a:ext cx="9292281" cy="830997"/>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Using a lookback period of 5 years, employ an equal risk contribution factor weighting strategy with monthly rebalancing. Plot the monthly factor weights over time and evaluate the strategy performance against the static value weighted factor portfolio.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E9143F7-987C-3143-9A1C-A596CBA7EEA8}"/>
              </a:ext>
            </a:extLst>
          </p:cNvPr>
          <p:cNvSpPr txBox="1"/>
          <p:nvPr/>
        </p:nvSpPr>
        <p:spPr>
          <a:xfrm>
            <a:off x="1258554" y="1296287"/>
            <a:ext cx="4400841"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BIG - CAP Portfolio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Monthly Factor Weights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CBF54F3-CA91-B14F-9124-904E9174B3B3}"/>
              </a:ext>
            </a:extLst>
          </p:cNvPr>
          <p:cNvSpPr txBox="1"/>
          <p:nvPr/>
        </p:nvSpPr>
        <p:spPr>
          <a:xfrm>
            <a:off x="7747010" y="1281246"/>
            <a:ext cx="2938624"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ERC Spreads VS. VW Spreads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17" name="直线连接符 16">
            <a:extLst>
              <a:ext uri="{FF2B5EF4-FFF2-40B4-BE49-F238E27FC236}">
                <a16:creationId xmlns:a16="http://schemas.microsoft.com/office/drawing/2014/main" id="{F10DB5B5-9CEB-6846-B850-07D82956C545}"/>
              </a:ext>
            </a:extLst>
          </p:cNvPr>
          <p:cNvCxnSpPr>
            <a:cxnSpLocks/>
          </p:cNvCxnSpPr>
          <p:nvPr/>
        </p:nvCxnSpPr>
        <p:spPr>
          <a:xfrm>
            <a:off x="3459894"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CF3A497-CFAF-0D40-A3E0-DDE7C33A29FB}"/>
              </a:ext>
            </a:extLst>
          </p:cNvPr>
          <p:cNvCxnSpPr>
            <a:cxnSpLocks/>
          </p:cNvCxnSpPr>
          <p:nvPr/>
        </p:nvCxnSpPr>
        <p:spPr>
          <a:xfrm flipH="1">
            <a:off x="552838" y="5308015"/>
            <a:ext cx="7614978"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942221E-92F0-B54C-BE9A-EBA488959C05}"/>
              </a:ext>
            </a:extLst>
          </p:cNvPr>
          <p:cNvCxnSpPr>
            <a:cxnSpLocks/>
          </p:cNvCxnSpPr>
          <p:nvPr/>
        </p:nvCxnSpPr>
        <p:spPr>
          <a:xfrm flipH="1">
            <a:off x="552837" y="5902694"/>
            <a:ext cx="7614979"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DE595F0-FE6D-8C49-BB31-FB9191BACBBA}"/>
              </a:ext>
            </a:extLst>
          </p:cNvPr>
          <p:cNvSpPr txBox="1"/>
          <p:nvPr/>
        </p:nvSpPr>
        <p:spPr>
          <a:xfrm>
            <a:off x="3830600" y="4855526"/>
            <a:ext cx="1819323"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ERC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96D6F67-224E-A34C-9EA7-67CE9C84F12A}"/>
              </a:ext>
            </a:extLst>
          </p:cNvPr>
          <p:cNvSpPr txBox="1"/>
          <p:nvPr/>
        </p:nvSpPr>
        <p:spPr>
          <a:xfrm>
            <a:off x="6204605" y="4851793"/>
            <a:ext cx="1841828"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VW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1C9A20E-664D-E24D-B0BD-48C1D223F3E1}"/>
              </a:ext>
            </a:extLst>
          </p:cNvPr>
          <p:cNvSpPr txBox="1"/>
          <p:nvPr/>
        </p:nvSpPr>
        <p:spPr>
          <a:xfrm>
            <a:off x="715184" y="5429304"/>
            <a:ext cx="2744710"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Sharp Ratio</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807ED23-A019-3341-89B4-386C2D92F847}"/>
              </a:ext>
            </a:extLst>
          </p:cNvPr>
          <p:cNvSpPr txBox="1"/>
          <p:nvPr/>
        </p:nvSpPr>
        <p:spPr>
          <a:xfrm>
            <a:off x="778820" y="5957449"/>
            <a:ext cx="2310369"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Returns</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28" name="直线连接符 27">
            <a:extLst>
              <a:ext uri="{FF2B5EF4-FFF2-40B4-BE49-F238E27FC236}">
                <a16:creationId xmlns:a16="http://schemas.microsoft.com/office/drawing/2014/main" id="{03874AC9-3319-874D-8BD8-B0873C5C5FE2}"/>
              </a:ext>
            </a:extLst>
          </p:cNvPr>
          <p:cNvCxnSpPr>
            <a:cxnSpLocks/>
          </p:cNvCxnSpPr>
          <p:nvPr/>
        </p:nvCxnSpPr>
        <p:spPr>
          <a:xfrm>
            <a:off x="5840070"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FFAB03D-CB41-4F4B-82F6-EACFFEC77AC5}"/>
              </a:ext>
            </a:extLst>
          </p:cNvPr>
          <p:cNvSpPr/>
          <p:nvPr/>
        </p:nvSpPr>
        <p:spPr>
          <a:xfrm>
            <a:off x="4149200" y="5410771"/>
            <a:ext cx="934871" cy="369332"/>
          </a:xfrm>
          <a:prstGeom prst="rect">
            <a:avLst/>
          </a:prstGeom>
        </p:spPr>
        <p:txBody>
          <a:bodyPr wrap="none" lIns="91440" tIns="45720" rIns="91440" bIns="45720" anchor="t">
            <a:spAutoFit/>
          </a:bodyPr>
          <a:lstStyle/>
          <a:p>
            <a:r>
              <a:rPr lang="en-US">
                <a:solidFill>
                  <a:schemeClr val="tx2">
                    <a:lumMod val="20000"/>
                    <a:lumOff val="80000"/>
                  </a:schemeClr>
                </a:solidFill>
                <a:latin typeface="Times New Roman"/>
                <a:ea typeface="等线"/>
                <a:cs typeface="Times New Roman"/>
              </a:rPr>
              <a:t>0.26784</a:t>
            </a:r>
          </a:p>
        </p:txBody>
      </p:sp>
      <p:sp>
        <p:nvSpPr>
          <p:cNvPr id="35" name="矩形 34">
            <a:extLst>
              <a:ext uri="{FF2B5EF4-FFF2-40B4-BE49-F238E27FC236}">
                <a16:creationId xmlns:a16="http://schemas.microsoft.com/office/drawing/2014/main" id="{01D66BA8-6BDD-9F4F-B67F-671EA63A3834}"/>
              </a:ext>
            </a:extLst>
          </p:cNvPr>
          <p:cNvSpPr/>
          <p:nvPr/>
        </p:nvSpPr>
        <p:spPr>
          <a:xfrm>
            <a:off x="6620759" y="5957449"/>
            <a:ext cx="819455" cy="369332"/>
          </a:xfrm>
          <a:prstGeom prst="rect">
            <a:avLst/>
          </a:prstGeom>
        </p:spPr>
        <p:txBody>
          <a:bodyPr wrap="none" lIns="91440" tIns="45720" rIns="91440" bIns="45720" anchor="t">
            <a:spAutoFit/>
          </a:bodyPr>
          <a:lstStyle/>
          <a:p>
            <a:r>
              <a:rPr lang="en-US">
                <a:solidFill>
                  <a:schemeClr val="tx2">
                    <a:lumMod val="20000"/>
                    <a:lumOff val="80000"/>
                  </a:schemeClr>
                </a:solidFill>
                <a:latin typeface="Times New Roman"/>
                <a:ea typeface="等线"/>
                <a:cs typeface="Times New Roman"/>
              </a:rPr>
              <a:t>145.28</a:t>
            </a:r>
            <a:endParaRPr lang="en-US" altLang="zh-CN">
              <a:solidFill>
                <a:schemeClr val="tx2">
                  <a:lumMod val="20000"/>
                  <a:lumOff val="80000"/>
                </a:schemeClr>
              </a:solidFill>
              <a:latin typeface="Times New Roman"/>
              <a:ea typeface="等线"/>
              <a:cs typeface="Times New Roman"/>
            </a:endParaRPr>
          </a:p>
        </p:txBody>
      </p:sp>
      <p:sp>
        <p:nvSpPr>
          <p:cNvPr id="36" name="矩形 35">
            <a:extLst>
              <a:ext uri="{FF2B5EF4-FFF2-40B4-BE49-F238E27FC236}">
                <a16:creationId xmlns:a16="http://schemas.microsoft.com/office/drawing/2014/main" id="{928D14A1-B5E3-454C-AD85-438098B09B09}"/>
              </a:ext>
            </a:extLst>
          </p:cNvPr>
          <p:cNvSpPr/>
          <p:nvPr/>
        </p:nvSpPr>
        <p:spPr>
          <a:xfrm>
            <a:off x="4211740" y="5957449"/>
            <a:ext cx="1106135" cy="369332"/>
          </a:xfrm>
          <a:prstGeom prst="rect">
            <a:avLst/>
          </a:prstGeom>
        </p:spPr>
        <p:txBody>
          <a:bodyPr wrap="square" lIns="91440" tIns="45720" rIns="91440" bIns="45720" anchor="t">
            <a:spAutoFit/>
          </a:bodyPr>
          <a:lstStyle/>
          <a:p>
            <a:r>
              <a:rPr lang="en-US">
                <a:solidFill>
                  <a:schemeClr val="tx2">
                    <a:lumMod val="20000"/>
                    <a:lumOff val="80000"/>
                  </a:schemeClr>
                </a:solidFill>
                <a:latin typeface="Times New Roman"/>
                <a:ea typeface="等线"/>
                <a:cs typeface="Times New Roman"/>
              </a:rPr>
              <a:t>142.65</a:t>
            </a:r>
            <a:endParaRPr lang="en-US" altLang="zh-CN">
              <a:solidFill>
                <a:schemeClr val="tx2">
                  <a:lumMod val="20000"/>
                  <a:lumOff val="80000"/>
                </a:schemeClr>
              </a:solidFill>
              <a:latin typeface="Times New Roman"/>
              <a:ea typeface="等线"/>
              <a:cs typeface="Times New Roman"/>
            </a:endParaRPr>
          </a:p>
        </p:txBody>
      </p:sp>
      <p:sp>
        <p:nvSpPr>
          <p:cNvPr id="37" name="矩形 36">
            <a:extLst>
              <a:ext uri="{FF2B5EF4-FFF2-40B4-BE49-F238E27FC236}">
                <a16:creationId xmlns:a16="http://schemas.microsoft.com/office/drawing/2014/main" id="{720DB015-6E57-AF4F-B23B-DD2C2CB5C20F}"/>
              </a:ext>
            </a:extLst>
          </p:cNvPr>
          <p:cNvSpPr/>
          <p:nvPr/>
        </p:nvSpPr>
        <p:spPr>
          <a:xfrm>
            <a:off x="6543742" y="5401751"/>
            <a:ext cx="934871" cy="369332"/>
          </a:xfrm>
          <a:prstGeom prst="rect">
            <a:avLst/>
          </a:prstGeom>
        </p:spPr>
        <p:txBody>
          <a:bodyPr wrap="none" lIns="91440" tIns="45720" rIns="91440" bIns="45720" anchor="t">
            <a:spAutoFit/>
          </a:bodyPr>
          <a:lstStyle/>
          <a:p>
            <a:r>
              <a:rPr lang="en-US">
                <a:solidFill>
                  <a:schemeClr val="tx2">
                    <a:lumMod val="20000"/>
                    <a:lumOff val="80000"/>
                  </a:schemeClr>
                </a:solidFill>
                <a:latin typeface="Times New Roman"/>
                <a:ea typeface="等线"/>
                <a:cs typeface="Times New Roman"/>
              </a:rPr>
              <a:t>0.24204</a:t>
            </a:r>
            <a:endParaRPr lang="en-US" altLang="zh-CN">
              <a:solidFill>
                <a:schemeClr val="tx2">
                  <a:lumMod val="20000"/>
                  <a:lumOff val="80000"/>
                </a:schemeClr>
              </a:solidFill>
              <a:latin typeface="Times New Roman"/>
              <a:ea typeface="等线"/>
              <a:cs typeface="Times New Roman"/>
            </a:endParaRPr>
          </a:p>
        </p:txBody>
      </p:sp>
      <p:sp>
        <p:nvSpPr>
          <p:cNvPr id="27" name="TextBox 1">
            <a:extLst>
              <a:ext uri="{FF2B5EF4-FFF2-40B4-BE49-F238E27FC236}">
                <a16:creationId xmlns:a16="http://schemas.microsoft.com/office/drawing/2014/main" id="{8923E822-4587-445B-9EE0-378534AF8612}"/>
              </a:ext>
            </a:extLst>
          </p:cNvPr>
          <p:cNvSpPr txBox="1"/>
          <p:nvPr/>
        </p:nvSpPr>
        <p:spPr>
          <a:xfrm>
            <a:off x="8281990" y="4924444"/>
            <a:ext cx="3910010" cy="154914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kumimoji="1" lang="en-US" sz="1600">
                <a:solidFill>
                  <a:schemeClr val="accent5">
                    <a:lumMod val="20000"/>
                    <a:lumOff val="80000"/>
                  </a:schemeClr>
                </a:solidFill>
                <a:latin typeface="Times New Roman"/>
                <a:cs typeface="Times New Roman"/>
              </a:rPr>
              <a:t>To achieve the equal risk contribution (ERC) portfolio and required to short certain portfolios, we extend the limit of the portfolio weights and of the factor mimicking portfolios to numbers between -1 and 1.</a:t>
            </a:r>
            <a:r>
              <a:rPr lang="en-US" sz="1600">
                <a:ea typeface="+mn-lt"/>
                <a:cs typeface="+mn-lt"/>
              </a:rPr>
              <a:t> </a:t>
            </a:r>
            <a:endParaRPr lang="en-US" sz="1600">
              <a:ea typeface="等线"/>
            </a:endParaRPr>
          </a:p>
        </p:txBody>
      </p:sp>
      <p:pic>
        <p:nvPicPr>
          <p:cNvPr id="4" name="Picture 7" descr="Chart, line chart, histogram&#10;&#10;Description automatically generated">
            <a:extLst>
              <a:ext uri="{FF2B5EF4-FFF2-40B4-BE49-F238E27FC236}">
                <a16:creationId xmlns:a16="http://schemas.microsoft.com/office/drawing/2014/main" id="{731FC233-5A99-4F9E-A27A-BAB4261C43EF}"/>
              </a:ext>
            </a:extLst>
          </p:cNvPr>
          <p:cNvPicPr>
            <a:picLocks noChangeAspect="1"/>
          </p:cNvPicPr>
          <p:nvPr/>
        </p:nvPicPr>
        <p:blipFill>
          <a:blip r:embed="rId3"/>
          <a:stretch>
            <a:fillRect/>
          </a:stretch>
        </p:blipFill>
        <p:spPr>
          <a:xfrm>
            <a:off x="7621210" y="1716047"/>
            <a:ext cx="4279295" cy="2869525"/>
          </a:xfrm>
          <a:prstGeom prst="rect">
            <a:avLst/>
          </a:prstGeom>
        </p:spPr>
      </p:pic>
      <p:pic>
        <p:nvPicPr>
          <p:cNvPr id="8" name="Picture 8" descr="Chart, bar chart&#10;&#10;Description automatically generated">
            <a:extLst>
              <a:ext uri="{FF2B5EF4-FFF2-40B4-BE49-F238E27FC236}">
                <a16:creationId xmlns:a16="http://schemas.microsoft.com/office/drawing/2014/main" id="{753108FE-E058-4075-B85D-EE735DA1958A}"/>
              </a:ext>
            </a:extLst>
          </p:cNvPr>
          <p:cNvPicPr>
            <a:picLocks noChangeAspect="1"/>
          </p:cNvPicPr>
          <p:nvPr/>
        </p:nvPicPr>
        <p:blipFill>
          <a:blip r:embed="rId4"/>
          <a:stretch>
            <a:fillRect/>
          </a:stretch>
        </p:blipFill>
        <p:spPr>
          <a:xfrm>
            <a:off x="914400" y="1715687"/>
            <a:ext cx="5906104" cy="2918626"/>
          </a:xfrm>
          <a:prstGeom prst="rect">
            <a:avLst/>
          </a:prstGeom>
        </p:spPr>
      </p:pic>
    </p:spTree>
    <p:extLst>
      <p:ext uri="{BB962C8B-B14F-4D97-AF65-F5344CB8AC3E}">
        <p14:creationId xmlns:p14="http://schemas.microsoft.com/office/powerpoint/2010/main" val="2627717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10508974" y="60476"/>
            <a:ext cx="1477080" cy="369332"/>
          </a:xfrm>
          <a:prstGeom prst="rect">
            <a:avLst/>
          </a:prstGeom>
          <a:noFill/>
        </p:spPr>
        <p:txBody>
          <a:bodyPr wrap="square" lIns="91440" tIns="45720" rIns="91440" bIns="45720" rtlCol="0" anchor="t">
            <a:spAutoFit/>
          </a:bodyPr>
          <a:lstStyle/>
          <a:p>
            <a:pPr algn="r"/>
            <a:r>
              <a:rPr kumimoji="1" lang="en-US" altLang="zh-CN" sz="1600" b="1">
                <a:solidFill>
                  <a:schemeClr val="accent1">
                    <a:lumMod val="20000"/>
                    <a:lumOff val="80000"/>
                  </a:schemeClr>
                </a:solidFill>
                <a:latin typeface="Times New Roman"/>
                <a:ea typeface="等线"/>
                <a:cs typeface="Times New Roman"/>
              </a:rPr>
              <a:t>QUESTION</a:t>
            </a:r>
            <a:r>
              <a:rPr kumimoji="1" lang="en-US" altLang="zh-CN" b="1">
                <a:solidFill>
                  <a:schemeClr val="accent1">
                    <a:lumMod val="20000"/>
                    <a:lumOff val="80000"/>
                  </a:schemeClr>
                </a:solidFill>
                <a:latin typeface="Times New Roman"/>
                <a:ea typeface="等线"/>
                <a:cs typeface="Times New Roman"/>
              </a:rPr>
              <a:t>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693773" y="339148"/>
            <a:ext cx="9292281" cy="830997"/>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Using a lookback period of 5 years, employ an equal risk contribution factor weighting strategy with monthly rebalancing. Plot the monthly factor weights over time and evaluate the strategy performance against the static value weighted factor portfolio.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E9143F7-987C-3143-9A1C-A596CBA7EEA8}"/>
              </a:ext>
            </a:extLst>
          </p:cNvPr>
          <p:cNvSpPr txBox="1"/>
          <p:nvPr/>
        </p:nvSpPr>
        <p:spPr>
          <a:xfrm>
            <a:off x="1222041" y="1283829"/>
            <a:ext cx="4873959"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SMALL - CAP Portfolio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Monthly Factor Weights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CBF54F3-CA91-B14F-9124-904E9174B3B3}"/>
              </a:ext>
            </a:extLst>
          </p:cNvPr>
          <p:cNvSpPr txBox="1"/>
          <p:nvPr/>
        </p:nvSpPr>
        <p:spPr>
          <a:xfrm>
            <a:off x="7747010" y="1281246"/>
            <a:ext cx="2938624"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ERC Spreads VS. VW Spreads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17" name="直线连接符 16">
            <a:extLst>
              <a:ext uri="{FF2B5EF4-FFF2-40B4-BE49-F238E27FC236}">
                <a16:creationId xmlns:a16="http://schemas.microsoft.com/office/drawing/2014/main" id="{F10DB5B5-9CEB-6846-B850-07D82956C545}"/>
              </a:ext>
            </a:extLst>
          </p:cNvPr>
          <p:cNvCxnSpPr>
            <a:cxnSpLocks/>
          </p:cNvCxnSpPr>
          <p:nvPr/>
        </p:nvCxnSpPr>
        <p:spPr>
          <a:xfrm>
            <a:off x="3459894"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CF3A497-CFAF-0D40-A3E0-DDE7C33A29FB}"/>
              </a:ext>
            </a:extLst>
          </p:cNvPr>
          <p:cNvCxnSpPr>
            <a:cxnSpLocks/>
          </p:cNvCxnSpPr>
          <p:nvPr/>
        </p:nvCxnSpPr>
        <p:spPr>
          <a:xfrm flipH="1">
            <a:off x="552838" y="5308015"/>
            <a:ext cx="7614978"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942221E-92F0-B54C-BE9A-EBA488959C05}"/>
              </a:ext>
            </a:extLst>
          </p:cNvPr>
          <p:cNvCxnSpPr>
            <a:cxnSpLocks/>
          </p:cNvCxnSpPr>
          <p:nvPr/>
        </p:nvCxnSpPr>
        <p:spPr>
          <a:xfrm flipH="1">
            <a:off x="552837" y="5902694"/>
            <a:ext cx="7614979"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DE595F0-FE6D-8C49-BB31-FB9191BACBBA}"/>
              </a:ext>
            </a:extLst>
          </p:cNvPr>
          <p:cNvSpPr txBox="1"/>
          <p:nvPr/>
        </p:nvSpPr>
        <p:spPr>
          <a:xfrm>
            <a:off x="3830600" y="4855526"/>
            <a:ext cx="1819323"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ERC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96D6F67-224E-A34C-9EA7-67CE9C84F12A}"/>
              </a:ext>
            </a:extLst>
          </p:cNvPr>
          <p:cNvSpPr txBox="1"/>
          <p:nvPr/>
        </p:nvSpPr>
        <p:spPr>
          <a:xfrm>
            <a:off x="6204605" y="4851793"/>
            <a:ext cx="1841828"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VW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1C9A20E-664D-E24D-B0BD-48C1D223F3E1}"/>
              </a:ext>
            </a:extLst>
          </p:cNvPr>
          <p:cNvSpPr txBox="1"/>
          <p:nvPr/>
        </p:nvSpPr>
        <p:spPr>
          <a:xfrm>
            <a:off x="715184" y="5429304"/>
            <a:ext cx="2744710"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Sharp Ratio</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807ED23-A019-3341-89B4-386C2D92F847}"/>
              </a:ext>
            </a:extLst>
          </p:cNvPr>
          <p:cNvSpPr txBox="1"/>
          <p:nvPr/>
        </p:nvSpPr>
        <p:spPr>
          <a:xfrm>
            <a:off x="778820" y="5957449"/>
            <a:ext cx="2310369"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Returns</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28" name="直线连接符 27">
            <a:extLst>
              <a:ext uri="{FF2B5EF4-FFF2-40B4-BE49-F238E27FC236}">
                <a16:creationId xmlns:a16="http://schemas.microsoft.com/office/drawing/2014/main" id="{03874AC9-3319-874D-8BD8-B0873C5C5FE2}"/>
              </a:ext>
            </a:extLst>
          </p:cNvPr>
          <p:cNvCxnSpPr>
            <a:cxnSpLocks/>
          </p:cNvCxnSpPr>
          <p:nvPr/>
        </p:nvCxnSpPr>
        <p:spPr>
          <a:xfrm>
            <a:off x="5840070"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FFAB03D-CB41-4F4B-82F6-EACFFEC77AC5}"/>
              </a:ext>
            </a:extLst>
          </p:cNvPr>
          <p:cNvSpPr/>
          <p:nvPr/>
        </p:nvSpPr>
        <p:spPr>
          <a:xfrm>
            <a:off x="4157047" y="5438539"/>
            <a:ext cx="934871" cy="369332"/>
          </a:xfrm>
          <a:prstGeom prst="rect">
            <a:avLst/>
          </a:prstGeom>
        </p:spPr>
        <p:txBody>
          <a:bodyPr wrap="non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0.54221</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35" name="矩形 34">
            <a:extLst>
              <a:ext uri="{FF2B5EF4-FFF2-40B4-BE49-F238E27FC236}">
                <a16:creationId xmlns:a16="http://schemas.microsoft.com/office/drawing/2014/main" id="{01D66BA8-6BDD-9F4F-B67F-671EA63A3834}"/>
              </a:ext>
            </a:extLst>
          </p:cNvPr>
          <p:cNvSpPr/>
          <p:nvPr/>
        </p:nvSpPr>
        <p:spPr>
          <a:xfrm>
            <a:off x="6538361" y="5985575"/>
            <a:ext cx="934871" cy="369332"/>
          </a:xfrm>
          <a:prstGeom prst="rect">
            <a:avLst/>
          </a:prstGeom>
        </p:spPr>
        <p:txBody>
          <a:bodyPr wrap="non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282.375</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36" name="矩形 35">
            <a:extLst>
              <a:ext uri="{FF2B5EF4-FFF2-40B4-BE49-F238E27FC236}">
                <a16:creationId xmlns:a16="http://schemas.microsoft.com/office/drawing/2014/main" id="{928D14A1-B5E3-454C-AD85-438098B09B09}"/>
              </a:ext>
            </a:extLst>
          </p:cNvPr>
          <p:cNvSpPr/>
          <p:nvPr/>
        </p:nvSpPr>
        <p:spPr>
          <a:xfrm>
            <a:off x="4156332" y="5974710"/>
            <a:ext cx="934871" cy="369332"/>
          </a:xfrm>
          <a:prstGeom prst="rect">
            <a:avLst/>
          </a:prstGeom>
        </p:spPr>
        <p:txBody>
          <a:bodyPr wrap="non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274.885</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37" name="矩形 36">
            <a:extLst>
              <a:ext uri="{FF2B5EF4-FFF2-40B4-BE49-F238E27FC236}">
                <a16:creationId xmlns:a16="http://schemas.microsoft.com/office/drawing/2014/main" id="{720DB015-6E57-AF4F-B23B-DD2C2CB5C20F}"/>
              </a:ext>
            </a:extLst>
          </p:cNvPr>
          <p:cNvSpPr/>
          <p:nvPr/>
        </p:nvSpPr>
        <p:spPr>
          <a:xfrm>
            <a:off x="6536116" y="5427333"/>
            <a:ext cx="934871" cy="369332"/>
          </a:xfrm>
          <a:prstGeom prst="rect">
            <a:avLst/>
          </a:prstGeom>
        </p:spPr>
        <p:txBody>
          <a:bodyPr wrap="none" lIns="91440" tIns="45720" rIns="91440" bIns="45720" anchor="t">
            <a:spAutoFit/>
          </a:bodyPr>
          <a:lstStyle/>
          <a:p>
            <a:r>
              <a:rPr lang="en-US">
                <a:solidFill>
                  <a:srgbClr val="DAE3F3"/>
                </a:solidFill>
                <a:latin typeface="Times New Roman"/>
                <a:cs typeface="Times New Roman"/>
              </a:rPr>
              <a:t>0.48958</a:t>
            </a:r>
            <a:endParaRPr lang="en-US" altLang="zh-CN">
              <a:solidFill>
                <a:srgbClr val="DAE3F3"/>
              </a:solidFill>
              <a:latin typeface="Times New Roman"/>
              <a:ea typeface="等线"/>
              <a:cs typeface="Times New Roman"/>
            </a:endParaRPr>
          </a:p>
        </p:txBody>
      </p:sp>
      <p:pic>
        <p:nvPicPr>
          <p:cNvPr id="4" name="Picture 5" descr="Chart&#10;&#10;Description automatically generated">
            <a:extLst>
              <a:ext uri="{FF2B5EF4-FFF2-40B4-BE49-F238E27FC236}">
                <a16:creationId xmlns:a16="http://schemas.microsoft.com/office/drawing/2014/main" id="{3258431F-07CD-4D43-8BB7-55B33C06123F}"/>
              </a:ext>
            </a:extLst>
          </p:cNvPr>
          <p:cNvPicPr>
            <a:picLocks noChangeAspect="1"/>
          </p:cNvPicPr>
          <p:nvPr/>
        </p:nvPicPr>
        <p:blipFill>
          <a:blip r:embed="rId3"/>
          <a:stretch>
            <a:fillRect/>
          </a:stretch>
        </p:blipFill>
        <p:spPr>
          <a:xfrm>
            <a:off x="7385352" y="1709198"/>
            <a:ext cx="4545390" cy="2967890"/>
          </a:xfrm>
          <a:prstGeom prst="rect">
            <a:avLst/>
          </a:prstGeom>
        </p:spPr>
      </p:pic>
      <p:pic>
        <p:nvPicPr>
          <p:cNvPr id="6" name="Picture 7" descr="Chart, bar chart&#10;&#10;Description automatically generated">
            <a:extLst>
              <a:ext uri="{FF2B5EF4-FFF2-40B4-BE49-F238E27FC236}">
                <a16:creationId xmlns:a16="http://schemas.microsoft.com/office/drawing/2014/main" id="{88CE3EA9-C8A8-4F0E-A49A-9BC7ACB03CEE}"/>
              </a:ext>
            </a:extLst>
          </p:cNvPr>
          <p:cNvPicPr>
            <a:picLocks noChangeAspect="1"/>
          </p:cNvPicPr>
          <p:nvPr/>
        </p:nvPicPr>
        <p:blipFill>
          <a:blip r:embed="rId4"/>
          <a:stretch>
            <a:fillRect/>
          </a:stretch>
        </p:blipFill>
        <p:spPr>
          <a:xfrm>
            <a:off x="926495" y="1712900"/>
            <a:ext cx="5996819" cy="3008867"/>
          </a:xfrm>
          <a:prstGeom prst="rect">
            <a:avLst/>
          </a:prstGeom>
        </p:spPr>
      </p:pic>
    </p:spTree>
    <p:extLst>
      <p:ext uri="{BB962C8B-B14F-4D97-AF65-F5344CB8AC3E}">
        <p14:creationId xmlns:p14="http://schemas.microsoft.com/office/powerpoint/2010/main" val="298897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10508974" y="0"/>
            <a:ext cx="1477080" cy="369332"/>
          </a:xfrm>
          <a:prstGeom prst="rect">
            <a:avLst/>
          </a:prstGeom>
          <a:noFill/>
        </p:spPr>
        <p:txBody>
          <a:bodyPr wrap="square" lIns="91440" tIns="45720" rIns="91440" bIns="45720" rtlCol="0" anchor="t">
            <a:spAutoFit/>
          </a:bodyPr>
          <a:lstStyle/>
          <a:p>
            <a:pPr algn="r"/>
            <a:r>
              <a:rPr kumimoji="1" lang="en-US" altLang="zh-CN" sz="1600" b="1">
                <a:solidFill>
                  <a:schemeClr val="accent1">
                    <a:lumMod val="20000"/>
                    <a:lumOff val="80000"/>
                  </a:schemeClr>
                </a:solidFill>
                <a:latin typeface="Times New Roman"/>
                <a:ea typeface="等线"/>
                <a:cs typeface="Times New Roman"/>
              </a:rPr>
              <a:t>QUESTION</a:t>
            </a:r>
            <a:r>
              <a:rPr kumimoji="1" lang="en-US" altLang="zh-CN" b="1">
                <a:solidFill>
                  <a:schemeClr val="accent1">
                    <a:lumMod val="20000"/>
                    <a:lumOff val="80000"/>
                  </a:schemeClr>
                </a:solidFill>
                <a:latin typeface="Times New Roman"/>
                <a:ea typeface="等线"/>
                <a:cs typeface="Times New Roman"/>
              </a:rPr>
              <a:t>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693773" y="302862"/>
            <a:ext cx="9292281" cy="830997"/>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    Using a lookback period of 5 years, employ an equal risk contribution factor weighting strategy with monthly rebalancing. Plot the monthly factor weights over time and evaluate the strategy performance against the static equally weighted factor portfolio. </a:t>
            </a:r>
          </a:p>
        </p:txBody>
      </p:sp>
      <p:sp>
        <p:nvSpPr>
          <p:cNvPr id="11" name="文本框 10">
            <a:extLst>
              <a:ext uri="{FF2B5EF4-FFF2-40B4-BE49-F238E27FC236}">
                <a16:creationId xmlns:a16="http://schemas.microsoft.com/office/drawing/2014/main" id="{9E9143F7-987C-3143-9A1C-A596CBA7EEA8}"/>
              </a:ext>
            </a:extLst>
          </p:cNvPr>
          <p:cNvSpPr txBox="1"/>
          <p:nvPr/>
        </p:nvSpPr>
        <p:spPr>
          <a:xfrm>
            <a:off x="1222041" y="1283829"/>
            <a:ext cx="4873959"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BIG - CAP Portfolio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Monthly Factor Weights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CBF54F3-CA91-B14F-9124-904E9174B3B3}"/>
              </a:ext>
            </a:extLst>
          </p:cNvPr>
          <p:cNvSpPr txBox="1"/>
          <p:nvPr/>
        </p:nvSpPr>
        <p:spPr>
          <a:xfrm>
            <a:off x="7747010" y="1281246"/>
            <a:ext cx="2938624"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ERC Spreads VS. EW Spreads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17" name="直线连接符 16">
            <a:extLst>
              <a:ext uri="{FF2B5EF4-FFF2-40B4-BE49-F238E27FC236}">
                <a16:creationId xmlns:a16="http://schemas.microsoft.com/office/drawing/2014/main" id="{F10DB5B5-9CEB-6846-B850-07D82956C545}"/>
              </a:ext>
            </a:extLst>
          </p:cNvPr>
          <p:cNvCxnSpPr>
            <a:cxnSpLocks/>
          </p:cNvCxnSpPr>
          <p:nvPr/>
        </p:nvCxnSpPr>
        <p:spPr>
          <a:xfrm>
            <a:off x="3459894"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CF3A497-CFAF-0D40-A3E0-DDE7C33A29FB}"/>
              </a:ext>
            </a:extLst>
          </p:cNvPr>
          <p:cNvCxnSpPr>
            <a:cxnSpLocks/>
          </p:cNvCxnSpPr>
          <p:nvPr/>
        </p:nvCxnSpPr>
        <p:spPr>
          <a:xfrm flipH="1">
            <a:off x="552838" y="5308015"/>
            <a:ext cx="7614978"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942221E-92F0-B54C-BE9A-EBA488959C05}"/>
              </a:ext>
            </a:extLst>
          </p:cNvPr>
          <p:cNvCxnSpPr>
            <a:cxnSpLocks/>
          </p:cNvCxnSpPr>
          <p:nvPr/>
        </p:nvCxnSpPr>
        <p:spPr>
          <a:xfrm flipH="1">
            <a:off x="552837" y="5902694"/>
            <a:ext cx="7614979" cy="0"/>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DE595F0-FE6D-8C49-BB31-FB9191BACBBA}"/>
              </a:ext>
            </a:extLst>
          </p:cNvPr>
          <p:cNvSpPr txBox="1"/>
          <p:nvPr/>
        </p:nvSpPr>
        <p:spPr>
          <a:xfrm>
            <a:off x="3830600" y="4855526"/>
            <a:ext cx="1819323"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ERC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96D6F67-224E-A34C-9EA7-67CE9C84F12A}"/>
              </a:ext>
            </a:extLst>
          </p:cNvPr>
          <p:cNvSpPr txBox="1"/>
          <p:nvPr/>
        </p:nvSpPr>
        <p:spPr>
          <a:xfrm>
            <a:off x="6204605" y="4851793"/>
            <a:ext cx="1841828"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EW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1C9A20E-664D-E24D-B0BD-48C1D223F3E1}"/>
              </a:ext>
            </a:extLst>
          </p:cNvPr>
          <p:cNvSpPr txBox="1"/>
          <p:nvPr/>
        </p:nvSpPr>
        <p:spPr>
          <a:xfrm>
            <a:off x="715184" y="5429304"/>
            <a:ext cx="2744710"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Sharp Ratio</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807ED23-A019-3341-89B4-386C2D92F847}"/>
              </a:ext>
            </a:extLst>
          </p:cNvPr>
          <p:cNvSpPr txBox="1"/>
          <p:nvPr/>
        </p:nvSpPr>
        <p:spPr>
          <a:xfrm>
            <a:off x="778820" y="5957449"/>
            <a:ext cx="2310369"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Returns</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28" name="直线连接符 27">
            <a:extLst>
              <a:ext uri="{FF2B5EF4-FFF2-40B4-BE49-F238E27FC236}">
                <a16:creationId xmlns:a16="http://schemas.microsoft.com/office/drawing/2014/main" id="{03874AC9-3319-874D-8BD8-B0873C5C5FE2}"/>
              </a:ext>
            </a:extLst>
          </p:cNvPr>
          <p:cNvCxnSpPr>
            <a:cxnSpLocks/>
          </p:cNvCxnSpPr>
          <p:nvPr/>
        </p:nvCxnSpPr>
        <p:spPr>
          <a:xfrm>
            <a:off x="5840070" y="4851793"/>
            <a:ext cx="0" cy="154282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FFAB03D-CB41-4F4B-82F6-EACFFEC77AC5}"/>
              </a:ext>
            </a:extLst>
          </p:cNvPr>
          <p:cNvSpPr/>
          <p:nvPr/>
        </p:nvSpPr>
        <p:spPr>
          <a:xfrm>
            <a:off x="4157047" y="5438539"/>
            <a:ext cx="934871" cy="369332"/>
          </a:xfrm>
          <a:prstGeom prst="rect">
            <a:avLst/>
          </a:prstGeom>
        </p:spPr>
        <p:txBody>
          <a:bodyPr wrap="none" lIns="91440" tIns="45720" rIns="91440" bIns="45720" anchor="t">
            <a:spAutoFit/>
          </a:bodyPr>
          <a:lstStyle/>
          <a:p>
            <a:r>
              <a:rPr lang="en-US">
                <a:solidFill>
                  <a:srgbClr val="DAE3F3"/>
                </a:solidFill>
                <a:latin typeface="Times New Roman"/>
                <a:cs typeface="Times New Roman"/>
              </a:rPr>
              <a:t>0.29099</a:t>
            </a:r>
            <a:endParaRPr lang="en-US" altLang="zh-CN">
              <a:solidFill>
                <a:srgbClr val="DAE3F3"/>
              </a:solidFill>
              <a:latin typeface="Times New Roman"/>
              <a:ea typeface="等线"/>
              <a:cs typeface="Times New Roman"/>
            </a:endParaRPr>
          </a:p>
        </p:txBody>
      </p:sp>
      <p:sp>
        <p:nvSpPr>
          <p:cNvPr id="35" name="矩形 34">
            <a:extLst>
              <a:ext uri="{FF2B5EF4-FFF2-40B4-BE49-F238E27FC236}">
                <a16:creationId xmlns:a16="http://schemas.microsoft.com/office/drawing/2014/main" id="{01D66BA8-6BDD-9F4F-B67F-671EA63A3834}"/>
              </a:ext>
            </a:extLst>
          </p:cNvPr>
          <p:cNvSpPr/>
          <p:nvPr/>
        </p:nvSpPr>
        <p:spPr>
          <a:xfrm>
            <a:off x="6651171" y="5976750"/>
            <a:ext cx="934871" cy="369332"/>
          </a:xfrm>
          <a:prstGeom prst="rect">
            <a:avLst/>
          </a:prstGeom>
        </p:spPr>
        <p:txBody>
          <a:bodyPr wrap="none" lIns="91440" tIns="45720" rIns="91440" bIns="45720" anchor="t">
            <a:spAutoFit/>
          </a:bodyPr>
          <a:lstStyle/>
          <a:p>
            <a:r>
              <a:rPr lang="en-US">
                <a:solidFill>
                  <a:srgbClr val="DAE3F3"/>
                </a:solidFill>
                <a:latin typeface="Times New Roman"/>
                <a:cs typeface="Times New Roman"/>
              </a:rPr>
              <a:t>174.612</a:t>
            </a:r>
            <a:endParaRPr lang="en-US" altLang="zh-CN">
              <a:solidFill>
                <a:srgbClr val="DAE3F3"/>
              </a:solidFill>
              <a:latin typeface="Times New Roman"/>
              <a:ea typeface="等线"/>
              <a:cs typeface="Times New Roman"/>
            </a:endParaRPr>
          </a:p>
        </p:txBody>
      </p:sp>
      <p:sp>
        <p:nvSpPr>
          <p:cNvPr id="36" name="矩形 35">
            <a:extLst>
              <a:ext uri="{FF2B5EF4-FFF2-40B4-BE49-F238E27FC236}">
                <a16:creationId xmlns:a16="http://schemas.microsoft.com/office/drawing/2014/main" id="{928D14A1-B5E3-454C-AD85-438098B09B09}"/>
              </a:ext>
            </a:extLst>
          </p:cNvPr>
          <p:cNvSpPr/>
          <p:nvPr/>
        </p:nvSpPr>
        <p:spPr>
          <a:xfrm>
            <a:off x="4156332" y="5972259"/>
            <a:ext cx="934871" cy="369332"/>
          </a:xfrm>
          <a:prstGeom prst="rect">
            <a:avLst/>
          </a:prstGeom>
        </p:spPr>
        <p:txBody>
          <a:bodyPr wrap="square" lIns="91440" tIns="45720" rIns="91440" bIns="45720" anchor="t">
            <a:spAutoFit/>
          </a:bodyPr>
          <a:lstStyle/>
          <a:p>
            <a:r>
              <a:rPr lang="en-US">
                <a:solidFill>
                  <a:srgbClr val="DAE3F3"/>
                </a:solidFill>
                <a:latin typeface="Times New Roman"/>
                <a:cs typeface="Times New Roman"/>
              </a:rPr>
              <a:t>158.023</a:t>
            </a:r>
            <a:endParaRPr lang="en-US" altLang="zh-CN">
              <a:solidFill>
                <a:srgbClr val="DAE3F3"/>
              </a:solidFill>
              <a:latin typeface="Times New Roman"/>
              <a:ea typeface="等线"/>
              <a:cs typeface="Times New Roman"/>
            </a:endParaRPr>
          </a:p>
        </p:txBody>
      </p:sp>
      <p:sp>
        <p:nvSpPr>
          <p:cNvPr id="37" name="矩形 36">
            <a:extLst>
              <a:ext uri="{FF2B5EF4-FFF2-40B4-BE49-F238E27FC236}">
                <a16:creationId xmlns:a16="http://schemas.microsoft.com/office/drawing/2014/main" id="{720DB015-6E57-AF4F-B23B-DD2C2CB5C20F}"/>
              </a:ext>
            </a:extLst>
          </p:cNvPr>
          <p:cNvSpPr/>
          <p:nvPr/>
        </p:nvSpPr>
        <p:spPr>
          <a:xfrm>
            <a:off x="6653778" y="5438539"/>
            <a:ext cx="934871" cy="369332"/>
          </a:xfrm>
          <a:prstGeom prst="rect">
            <a:avLst/>
          </a:prstGeom>
        </p:spPr>
        <p:txBody>
          <a:bodyPr wrap="none" lIns="91440" tIns="45720" rIns="91440" bIns="45720" anchor="t">
            <a:spAutoFit/>
          </a:bodyPr>
          <a:lstStyle/>
          <a:p>
            <a:r>
              <a:rPr lang="en-US">
                <a:solidFill>
                  <a:srgbClr val="DAE3F3"/>
                </a:solidFill>
                <a:latin typeface="Times New Roman"/>
                <a:cs typeface="Times New Roman"/>
              </a:rPr>
              <a:t>0.28301</a:t>
            </a:r>
            <a:endParaRPr lang="en-US" altLang="zh-CN">
              <a:solidFill>
                <a:srgbClr val="DAE3F3"/>
              </a:solidFill>
              <a:latin typeface="Times New Roman"/>
              <a:ea typeface="等线"/>
              <a:cs typeface="Times New Roman"/>
            </a:endParaRPr>
          </a:p>
        </p:txBody>
      </p:sp>
      <p:pic>
        <p:nvPicPr>
          <p:cNvPr id="8" name="Picture 8" descr="Chart, line chart, histogram&#10;&#10;Description automatically generated">
            <a:extLst>
              <a:ext uri="{FF2B5EF4-FFF2-40B4-BE49-F238E27FC236}">
                <a16:creationId xmlns:a16="http://schemas.microsoft.com/office/drawing/2014/main" id="{9AF433AB-F70F-4E48-8D8C-C2A6686E9CE3}"/>
              </a:ext>
            </a:extLst>
          </p:cNvPr>
          <p:cNvPicPr>
            <a:picLocks noChangeAspect="1"/>
          </p:cNvPicPr>
          <p:nvPr/>
        </p:nvPicPr>
        <p:blipFill>
          <a:blip r:embed="rId3"/>
          <a:stretch>
            <a:fillRect/>
          </a:stretch>
        </p:blipFill>
        <p:spPr>
          <a:xfrm>
            <a:off x="7409543" y="1696888"/>
            <a:ext cx="4400247" cy="2944127"/>
          </a:xfrm>
          <a:prstGeom prst="rect">
            <a:avLst/>
          </a:prstGeom>
        </p:spPr>
      </p:pic>
      <p:pic>
        <p:nvPicPr>
          <p:cNvPr id="9" name="Picture 9" descr="Chart&#10;&#10;Description automatically generated">
            <a:extLst>
              <a:ext uri="{FF2B5EF4-FFF2-40B4-BE49-F238E27FC236}">
                <a16:creationId xmlns:a16="http://schemas.microsoft.com/office/drawing/2014/main" id="{6EE8D7EC-4BBD-442D-9C12-F5BAB6720B79}"/>
              </a:ext>
            </a:extLst>
          </p:cNvPr>
          <p:cNvPicPr>
            <a:picLocks noChangeAspect="1"/>
          </p:cNvPicPr>
          <p:nvPr/>
        </p:nvPicPr>
        <p:blipFill>
          <a:blip r:embed="rId4"/>
          <a:stretch>
            <a:fillRect/>
          </a:stretch>
        </p:blipFill>
        <p:spPr>
          <a:xfrm>
            <a:off x="714829" y="1754043"/>
            <a:ext cx="5936342" cy="2890293"/>
          </a:xfrm>
          <a:prstGeom prst="rect">
            <a:avLst/>
          </a:prstGeom>
        </p:spPr>
      </p:pic>
    </p:spTree>
    <p:extLst>
      <p:ext uri="{BB962C8B-B14F-4D97-AF65-F5344CB8AC3E}">
        <p14:creationId xmlns:p14="http://schemas.microsoft.com/office/powerpoint/2010/main" val="2898764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10508974" y="0"/>
            <a:ext cx="1477080" cy="369332"/>
          </a:xfrm>
          <a:prstGeom prst="rect">
            <a:avLst/>
          </a:prstGeom>
          <a:noFill/>
        </p:spPr>
        <p:txBody>
          <a:bodyPr wrap="square" lIns="91440" tIns="45720" rIns="91440" bIns="45720" rtlCol="0" anchor="t">
            <a:spAutoFit/>
          </a:bodyPr>
          <a:lstStyle/>
          <a:p>
            <a:pPr algn="r"/>
            <a:r>
              <a:rPr kumimoji="1" lang="en-US" altLang="zh-CN" sz="1600" b="1">
                <a:solidFill>
                  <a:schemeClr val="accent1">
                    <a:lumMod val="20000"/>
                    <a:lumOff val="80000"/>
                  </a:schemeClr>
                </a:solidFill>
                <a:latin typeface="Times New Roman"/>
                <a:ea typeface="等线"/>
                <a:cs typeface="Times New Roman"/>
              </a:rPr>
              <a:t>QUESTION</a:t>
            </a:r>
            <a:r>
              <a:rPr kumimoji="1" lang="en-US" altLang="zh-CN" b="1">
                <a:solidFill>
                  <a:schemeClr val="accent1">
                    <a:lumMod val="20000"/>
                    <a:lumOff val="80000"/>
                  </a:schemeClr>
                </a:solidFill>
                <a:latin typeface="Times New Roman"/>
                <a:ea typeface="等线"/>
                <a:cs typeface="Times New Roman"/>
              </a:rPr>
              <a:t> 2</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693773" y="302862"/>
            <a:ext cx="9292281" cy="830997"/>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a:t>
            </a:r>
            <a:r>
              <a:rPr lang="en-US" altLang="zh-CN" sz="1600" b="1" i="1">
                <a:solidFill>
                  <a:srgbClr val="DAE3F3"/>
                </a:solidFill>
                <a:latin typeface="Times New Roman"/>
                <a:ea typeface="等线"/>
                <a:cs typeface="Times New Roman"/>
              </a:rPr>
              <a:t>Using a lookback period of 5 years</a:t>
            </a:r>
            <a:r>
              <a:rPr lang="en-US" altLang="zh-CN" sz="1600" i="1">
                <a:solidFill>
                  <a:srgbClr val="DAE3F3"/>
                </a:solidFill>
                <a:latin typeface="Times New Roman"/>
                <a:ea typeface="等线"/>
                <a:cs typeface="Times New Roman"/>
              </a:rPr>
              <a:t>, employ an equal risk contribution factor weighting strategy with monthly rebalancing. Plot the monthly factor weights over time and evaluate the strategy performance against the static equally weighted factor portfolio.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E9143F7-987C-3143-9A1C-A596CBA7EEA8}"/>
              </a:ext>
            </a:extLst>
          </p:cNvPr>
          <p:cNvSpPr txBox="1"/>
          <p:nvPr/>
        </p:nvSpPr>
        <p:spPr>
          <a:xfrm>
            <a:off x="1222041" y="1283829"/>
            <a:ext cx="4873959" cy="369332"/>
          </a:xfrm>
          <a:prstGeom prst="rect">
            <a:avLst/>
          </a:prstGeom>
          <a:noFill/>
        </p:spPr>
        <p:txBody>
          <a:bodyPr wrap="square" rtlCol="0">
            <a:spAutoFit/>
          </a:bodyPr>
          <a:lstStyle/>
          <a:p>
            <a:r>
              <a:rPr kumimoji="1" lang="en-US" altLang="zh-CN" b="1">
                <a:solidFill>
                  <a:schemeClr val="accent6">
                    <a:lumMod val="20000"/>
                    <a:lumOff val="80000"/>
                  </a:schemeClr>
                </a:solidFill>
                <a:latin typeface="Times New Roman" panose="02020603050405020304" pitchFamily="18" charset="0"/>
                <a:cs typeface="Times New Roman" panose="02020603050405020304" pitchFamily="18" charset="0"/>
              </a:rPr>
              <a:t>SMALL - CAP Portfolio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Monthly Factor Weights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CBF54F3-CA91-B14F-9124-904E9174B3B3}"/>
              </a:ext>
            </a:extLst>
          </p:cNvPr>
          <p:cNvSpPr txBox="1"/>
          <p:nvPr/>
        </p:nvSpPr>
        <p:spPr>
          <a:xfrm>
            <a:off x="7747010" y="1281246"/>
            <a:ext cx="2938624"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ERC Spreads VS. EW Spreads</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17" name="直线连接符 16">
            <a:extLst>
              <a:ext uri="{FF2B5EF4-FFF2-40B4-BE49-F238E27FC236}">
                <a16:creationId xmlns:a16="http://schemas.microsoft.com/office/drawing/2014/main" id="{F10DB5B5-9CEB-6846-B850-07D82956C545}"/>
              </a:ext>
            </a:extLst>
          </p:cNvPr>
          <p:cNvCxnSpPr>
            <a:cxnSpLocks/>
          </p:cNvCxnSpPr>
          <p:nvPr/>
        </p:nvCxnSpPr>
        <p:spPr>
          <a:xfrm>
            <a:off x="3410333" y="4244671"/>
            <a:ext cx="12390" cy="1503114"/>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CF3A497-CFAF-0D40-A3E0-DDE7C33A29FB}"/>
              </a:ext>
            </a:extLst>
          </p:cNvPr>
          <p:cNvCxnSpPr>
            <a:cxnSpLocks/>
          </p:cNvCxnSpPr>
          <p:nvPr/>
        </p:nvCxnSpPr>
        <p:spPr>
          <a:xfrm flipH="1">
            <a:off x="503277" y="4682308"/>
            <a:ext cx="7652148" cy="1858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4942221E-92F0-B54C-BE9A-EBA488959C05}"/>
              </a:ext>
            </a:extLst>
          </p:cNvPr>
          <p:cNvCxnSpPr>
            <a:cxnSpLocks/>
          </p:cNvCxnSpPr>
          <p:nvPr/>
        </p:nvCxnSpPr>
        <p:spPr>
          <a:xfrm flipH="1">
            <a:off x="503276" y="5276987"/>
            <a:ext cx="7652149" cy="18585"/>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DE595F0-FE6D-8C49-BB31-FB9191BACBBA}"/>
              </a:ext>
            </a:extLst>
          </p:cNvPr>
          <p:cNvSpPr txBox="1"/>
          <p:nvPr/>
        </p:nvSpPr>
        <p:spPr>
          <a:xfrm>
            <a:off x="3781039" y="4248404"/>
            <a:ext cx="1825518"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ERC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096D6F67-224E-A34C-9EA7-67CE9C84F12A}"/>
              </a:ext>
            </a:extLst>
          </p:cNvPr>
          <p:cNvSpPr txBox="1"/>
          <p:nvPr/>
        </p:nvSpPr>
        <p:spPr>
          <a:xfrm>
            <a:off x="6155044" y="4244671"/>
            <a:ext cx="1848023" cy="338554"/>
          </a:xfrm>
          <a:prstGeom prst="rect">
            <a:avLst/>
          </a:prstGeom>
          <a:noFill/>
        </p:spPr>
        <p:txBody>
          <a:bodyPr wrap="square" rtlCol="0">
            <a:spAutoFit/>
          </a:bodyPr>
          <a:lstStyle/>
          <a:p>
            <a:r>
              <a:rPr kumimoji="1" lang="en-US" altLang="zh-CN" sz="1600" b="1">
                <a:solidFill>
                  <a:schemeClr val="accent4">
                    <a:lumMod val="20000"/>
                    <a:lumOff val="80000"/>
                  </a:schemeClr>
                </a:solidFill>
                <a:latin typeface="Times New Roman" panose="02020603050405020304" pitchFamily="18" charset="0"/>
                <a:cs typeface="Times New Roman" panose="02020603050405020304" pitchFamily="18" charset="0"/>
              </a:rPr>
              <a:t>EW Performance</a:t>
            </a:r>
            <a:endParaRPr kumimoji="1" lang="zh-CN" altLang="en-US" sz="1600"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11C9A20E-664D-E24D-B0BD-48C1D223F3E1}"/>
              </a:ext>
            </a:extLst>
          </p:cNvPr>
          <p:cNvSpPr txBox="1"/>
          <p:nvPr/>
        </p:nvSpPr>
        <p:spPr>
          <a:xfrm>
            <a:off x="665623" y="4822182"/>
            <a:ext cx="2757100"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Sharp Ratio</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8807ED23-A019-3341-89B4-386C2D92F847}"/>
              </a:ext>
            </a:extLst>
          </p:cNvPr>
          <p:cNvSpPr txBox="1"/>
          <p:nvPr/>
        </p:nvSpPr>
        <p:spPr>
          <a:xfrm>
            <a:off x="729259" y="5350327"/>
            <a:ext cx="2322759" cy="369332"/>
          </a:xfrm>
          <a:prstGeom prst="rect">
            <a:avLst/>
          </a:prstGeom>
          <a:noFill/>
        </p:spPr>
        <p:txBody>
          <a:bodyPr wrap="square" rtlCol="0">
            <a:spAutoFit/>
          </a:bodyPr>
          <a:lstStyle/>
          <a:p>
            <a:r>
              <a:rPr kumimoji="1" lang="en-US" altLang="zh-CN" b="1">
                <a:solidFill>
                  <a:schemeClr val="accent4">
                    <a:lumMod val="20000"/>
                    <a:lumOff val="80000"/>
                  </a:schemeClr>
                </a:solidFill>
                <a:latin typeface="Times New Roman" panose="02020603050405020304" pitchFamily="18" charset="0"/>
                <a:cs typeface="Times New Roman" panose="02020603050405020304" pitchFamily="18" charset="0"/>
              </a:rPr>
              <a:t>Annualized Returns</a:t>
            </a:r>
            <a:endParaRPr kumimoji="1" lang="zh-CN" altLang="en-US" b="1">
              <a:solidFill>
                <a:schemeClr val="accent4">
                  <a:lumMod val="20000"/>
                  <a:lumOff val="80000"/>
                </a:schemeClr>
              </a:solidFill>
              <a:latin typeface="Times New Roman" panose="02020603050405020304" pitchFamily="18" charset="0"/>
              <a:cs typeface="Times New Roman" panose="02020603050405020304" pitchFamily="18" charset="0"/>
            </a:endParaRPr>
          </a:p>
        </p:txBody>
      </p:sp>
      <p:cxnSp>
        <p:nvCxnSpPr>
          <p:cNvPr id="28" name="直线连接符 27">
            <a:extLst>
              <a:ext uri="{FF2B5EF4-FFF2-40B4-BE49-F238E27FC236}">
                <a16:creationId xmlns:a16="http://schemas.microsoft.com/office/drawing/2014/main" id="{03874AC9-3319-874D-8BD8-B0873C5C5FE2}"/>
              </a:ext>
            </a:extLst>
          </p:cNvPr>
          <p:cNvCxnSpPr>
            <a:cxnSpLocks/>
          </p:cNvCxnSpPr>
          <p:nvPr/>
        </p:nvCxnSpPr>
        <p:spPr>
          <a:xfrm>
            <a:off x="5790509" y="4244671"/>
            <a:ext cx="0" cy="1474988"/>
          </a:xfrm>
          <a:prstGeom prst="line">
            <a:avLst/>
          </a:prstGeom>
          <a:ln w="19050">
            <a:solidFill>
              <a:srgbClr val="DAE3F3"/>
            </a:solidFill>
            <a:prstDash val="dash"/>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CFFAB03D-CB41-4F4B-82F6-EACFFEC77AC5}"/>
              </a:ext>
            </a:extLst>
          </p:cNvPr>
          <p:cNvSpPr/>
          <p:nvPr/>
        </p:nvSpPr>
        <p:spPr>
          <a:xfrm>
            <a:off x="4118691" y="4825815"/>
            <a:ext cx="1120361" cy="369332"/>
          </a:xfrm>
          <a:prstGeom prst="rect">
            <a:avLst/>
          </a:prstGeom>
        </p:spPr>
        <p:txBody>
          <a:bodyPr wrap="square" lIns="91440" tIns="45720" rIns="91440" bIns="45720" anchor="t">
            <a:spAutoFit/>
          </a:bodyPr>
          <a:lstStyle/>
          <a:p>
            <a:r>
              <a:rPr lang="en-US">
                <a:solidFill>
                  <a:srgbClr val="DAE3F3"/>
                </a:solidFill>
                <a:latin typeface="Times New Roman"/>
                <a:cs typeface="Times New Roman"/>
              </a:rPr>
              <a:t>0.59960</a:t>
            </a:r>
            <a:endParaRPr lang="en-US" altLang="zh-CN">
              <a:solidFill>
                <a:srgbClr val="DAE3F3"/>
              </a:solidFill>
              <a:latin typeface="Times New Roman"/>
              <a:ea typeface="等线"/>
              <a:cs typeface="Times New Roman"/>
            </a:endParaRPr>
          </a:p>
        </p:txBody>
      </p:sp>
      <p:sp>
        <p:nvSpPr>
          <p:cNvPr id="35" name="矩形 34">
            <a:extLst>
              <a:ext uri="{FF2B5EF4-FFF2-40B4-BE49-F238E27FC236}">
                <a16:creationId xmlns:a16="http://schemas.microsoft.com/office/drawing/2014/main" id="{01D66BA8-6BDD-9F4F-B67F-671EA63A3834}"/>
              </a:ext>
            </a:extLst>
          </p:cNvPr>
          <p:cNvSpPr/>
          <p:nvPr/>
        </p:nvSpPr>
        <p:spPr>
          <a:xfrm>
            <a:off x="6488800" y="5378453"/>
            <a:ext cx="1171899" cy="369332"/>
          </a:xfrm>
          <a:prstGeom prst="rect">
            <a:avLst/>
          </a:prstGeom>
        </p:spPr>
        <p:txBody>
          <a:bodyPr wrap="squar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258.124</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36" name="矩形 35">
            <a:extLst>
              <a:ext uri="{FF2B5EF4-FFF2-40B4-BE49-F238E27FC236}">
                <a16:creationId xmlns:a16="http://schemas.microsoft.com/office/drawing/2014/main" id="{928D14A1-B5E3-454C-AD85-438098B09B09}"/>
              </a:ext>
            </a:extLst>
          </p:cNvPr>
          <p:cNvSpPr/>
          <p:nvPr/>
        </p:nvSpPr>
        <p:spPr>
          <a:xfrm>
            <a:off x="4127384" y="5351266"/>
            <a:ext cx="1114756" cy="369332"/>
          </a:xfrm>
          <a:prstGeom prst="rect">
            <a:avLst/>
          </a:prstGeom>
        </p:spPr>
        <p:txBody>
          <a:bodyPr wrap="square" lIns="91440" tIns="45720" rIns="91440" bIns="45720" anchor="t">
            <a:spAutoFit/>
          </a:bodyPr>
          <a:lstStyle/>
          <a:p>
            <a:r>
              <a:rPr lang="en-US">
                <a:solidFill>
                  <a:srgbClr val="DAE3F3"/>
                </a:solidFill>
                <a:latin typeface="Times New Roman"/>
                <a:cs typeface="Times New Roman"/>
              </a:rPr>
              <a:t>297.617</a:t>
            </a:r>
            <a:endParaRPr lang="en-US" altLang="zh-CN">
              <a:solidFill>
                <a:srgbClr val="DAE3F3"/>
              </a:solidFill>
              <a:latin typeface="Times New Roman"/>
              <a:ea typeface="等线"/>
              <a:cs typeface="Times New Roman"/>
            </a:endParaRPr>
          </a:p>
        </p:txBody>
      </p:sp>
      <p:sp>
        <p:nvSpPr>
          <p:cNvPr id="37" name="矩形 36">
            <a:extLst>
              <a:ext uri="{FF2B5EF4-FFF2-40B4-BE49-F238E27FC236}">
                <a16:creationId xmlns:a16="http://schemas.microsoft.com/office/drawing/2014/main" id="{720DB015-6E57-AF4F-B23B-DD2C2CB5C20F}"/>
              </a:ext>
            </a:extLst>
          </p:cNvPr>
          <p:cNvSpPr/>
          <p:nvPr/>
        </p:nvSpPr>
        <p:spPr>
          <a:xfrm>
            <a:off x="6446885" y="4822182"/>
            <a:ext cx="1137168" cy="369332"/>
          </a:xfrm>
          <a:prstGeom prst="rect">
            <a:avLst/>
          </a:prstGeom>
        </p:spPr>
        <p:txBody>
          <a:bodyPr wrap="square" lIns="91440" tIns="45720" rIns="91440" bIns="45720" anchor="t">
            <a:spAutoFit/>
          </a:bodyPr>
          <a:lstStyle/>
          <a:p>
            <a:r>
              <a:rPr lang="en-US">
                <a:solidFill>
                  <a:srgbClr val="DAE3F3"/>
                </a:solidFill>
                <a:latin typeface="Times New Roman" panose="02020603050405020304" pitchFamily="18" charset="0"/>
                <a:cs typeface="Times New Roman" panose="02020603050405020304" pitchFamily="18" charset="0"/>
              </a:rPr>
              <a:t>0.42986</a:t>
            </a:r>
            <a:endParaRPr lang="en-US" altLang="zh-CN">
              <a:solidFill>
                <a:srgbClr val="DAE3F3"/>
              </a:solidFill>
              <a:latin typeface="Times New Roman" panose="02020603050405020304" pitchFamily="18" charset="0"/>
              <a:ea typeface="等线"/>
              <a:cs typeface="Times New Roman" panose="02020603050405020304" pitchFamily="18" charset="0"/>
            </a:endParaRPr>
          </a:p>
        </p:txBody>
      </p:sp>
      <p:sp>
        <p:nvSpPr>
          <p:cNvPr id="8" name="矩形 7">
            <a:extLst>
              <a:ext uri="{FF2B5EF4-FFF2-40B4-BE49-F238E27FC236}">
                <a16:creationId xmlns:a16="http://schemas.microsoft.com/office/drawing/2014/main" id="{BF4AA67D-7084-9745-AAC8-A1D940F543A8}"/>
              </a:ext>
            </a:extLst>
          </p:cNvPr>
          <p:cNvSpPr/>
          <p:nvPr/>
        </p:nvSpPr>
        <p:spPr>
          <a:xfrm>
            <a:off x="8302207" y="4275887"/>
            <a:ext cx="3802831" cy="1392882"/>
          </a:xfrm>
          <a:prstGeom prst="rect">
            <a:avLst/>
          </a:prstGeom>
        </p:spPr>
        <p:txBody>
          <a:bodyPr wrap="square">
            <a:spAutoFit/>
          </a:bodyPr>
          <a:lstStyle/>
          <a:p>
            <a:pPr lvl="0">
              <a:lnSpc>
                <a:spcPct val="120000"/>
              </a:lnSpc>
              <a:defRPr/>
            </a:pPr>
            <a:r>
              <a:rPr lang="en-US" altLang="zh-CN">
                <a:solidFill>
                  <a:schemeClr val="accent5">
                    <a:lumMod val="20000"/>
                    <a:lumOff val="80000"/>
                  </a:schemeClr>
                </a:solidFill>
                <a:latin typeface="Times New Roman" panose="02020603050405020304" pitchFamily="18" charset="0"/>
                <a:cs typeface="Times New Roman" panose="02020603050405020304" pitchFamily="18" charset="0"/>
              </a:rPr>
              <a:t>  Low-valued small cap stocks likely to be hit harder during stressed periods. </a:t>
            </a:r>
          </a:p>
          <a:p>
            <a:pPr lvl="0">
              <a:lnSpc>
                <a:spcPct val="120000"/>
              </a:lnSpc>
              <a:defRPr/>
            </a:pPr>
            <a:r>
              <a:rPr lang="en-US" altLang="zh-CN">
                <a:solidFill>
                  <a:schemeClr val="accent5">
                    <a:lumMod val="20000"/>
                    <a:lumOff val="80000"/>
                  </a:schemeClr>
                </a:solidFill>
                <a:latin typeface="Times New Roman" panose="02020603050405020304" pitchFamily="18" charset="0"/>
                <a:cs typeface="Times New Roman" panose="02020603050405020304" pitchFamily="18" charset="0"/>
              </a:rPr>
              <a:t>  Majority of returns profile remains positive for higher-valued stocks.</a:t>
            </a:r>
          </a:p>
        </p:txBody>
      </p:sp>
      <p:sp>
        <p:nvSpPr>
          <p:cNvPr id="27" name="矩形 7">
            <a:extLst>
              <a:ext uri="{FF2B5EF4-FFF2-40B4-BE49-F238E27FC236}">
                <a16:creationId xmlns:a16="http://schemas.microsoft.com/office/drawing/2014/main" id="{898027FD-5448-4457-A17B-A5D2CEE07B35}"/>
              </a:ext>
            </a:extLst>
          </p:cNvPr>
          <p:cNvSpPr/>
          <p:nvPr/>
        </p:nvSpPr>
        <p:spPr>
          <a:xfrm>
            <a:off x="1221182" y="6078667"/>
            <a:ext cx="10103269" cy="400110"/>
          </a:xfrm>
          <a:prstGeom prst="rect">
            <a:avLst/>
          </a:prstGeom>
        </p:spPr>
        <p:txBody>
          <a:bodyPr wrap="square" lIns="91440" tIns="45720" rIns="91440" bIns="45720" anchor="t">
            <a:spAutoFit/>
          </a:bodyPr>
          <a:lstStyle/>
          <a:p>
            <a:pPr>
              <a:defRPr/>
            </a:pPr>
            <a:r>
              <a:rPr lang="en-US" altLang="zh-CN" sz="2000">
                <a:solidFill>
                  <a:schemeClr val="accent2">
                    <a:lumMod val="40000"/>
                    <a:lumOff val="60000"/>
                  </a:schemeClr>
                </a:solidFill>
                <a:latin typeface="Times New Roman"/>
                <a:ea typeface="等线"/>
                <a:cs typeface="Times New Roman"/>
              </a:rPr>
              <a:t>  Overall results have shown that the Equal Weighted Portfolios outperforms the ERC Portfolio</a:t>
            </a:r>
          </a:p>
        </p:txBody>
      </p:sp>
      <p:sp>
        <p:nvSpPr>
          <p:cNvPr id="9" name="矩形 8">
            <a:extLst>
              <a:ext uri="{FF2B5EF4-FFF2-40B4-BE49-F238E27FC236}">
                <a16:creationId xmlns:a16="http://schemas.microsoft.com/office/drawing/2014/main" id="{B8411905-E272-334C-B90C-D874FE39FF58}"/>
              </a:ext>
            </a:extLst>
          </p:cNvPr>
          <p:cNvSpPr/>
          <p:nvPr/>
        </p:nvSpPr>
        <p:spPr>
          <a:xfrm>
            <a:off x="1304373" y="6094071"/>
            <a:ext cx="9829229" cy="400110"/>
          </a:xfrm>
          <a:prstGeom prst="rect">
            <a:avLst/>
          </a:prstGeom>
          <a:noFill/>
          <a:ln w="1905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4">
                  <a:lumMod val="40000"/>
                  <a:lumOff val="60000"/>
                </a:schemeClr>
              </a:solidFill>
            </a:endParaRPr>
          </a:p>
        </p:txBody>
      </p:sp>
      <p:pic>
        <p:nvPicPr>
          <p:cNvPr id="10" name="Picture 12" descr="Chart&#10;&#10;Description automatically generated">
            <a:extLst>
              <a:ext uri="{FF2B5EF4-FFF2-40B4-BE49-F238E27FC236}">
                <a16:creationId xmlns:a16="http://schemas.microsoft.com/office/drawing/2014/main" id="{1356547F-B6A4-41EA-9711-A7B75B25A8E0}"/>
              </a:ext>
            </a:extLst>
          </p:cNvPr>
          <p:cNvPicPr>
            <a:picLocks noChangeAspect="1"/>
          </p:cNvPicPr>
          <p:nvPr/>
        </p:nvPicPr>
        <p:blipFill>
          <a:blip r:embed="rId3"/>
          <a:stretch>
            <a:fillRect/>
          </a:stretch>
        </p:blipFill>
        <p:spPr>
          <a:xfrm>
            <a:off x="7790543" y="1611592"/>
            <a:ext cx="3982962" cy="2661150"/>
          </a:xfrm>
          <a:prstGeom prst="rect">
            <a:avLst/>
          </a:prstGeom>
        </p:spPr>
      </p:pic>
      <p:pic>
        <p:nvPicPr>
          <p:cNvPr id="13" name="Picture 13" descr="Chart, bar chart&#10;&#10;Description automatically generated">
            <a:extLst>
              <a:ext uri="{FF2B5EF4-FFF2-40B4-BE49-F238E27FC236}">
                <a16:creationId xmlns:a16="http://schemas.microsoft.com/office/drawing/2014/main" id="{99739777-A606-46C8-A43C-9F799709F674}"/>
              </a:ext>
            </a:extLst>
          </p:cNvPr>
          <p:cNvPicPr>
            <a:picLocks noChangeAspect="1"/>
          </p:cNvPicPr>
          <p:nvPr/>
        </p:nvPicPr>
        <p:blipFill>
          <a:blip r:embed="rId4"/>
          <a:stretch>
            <a:fillRect/>
          </a:stretch>
        </p:blipFill>
        <p:spPr>
          <a:xfrm>
            <a:off x="1071638" y="1614351"/>
            <a:ext cx="5307390" cy="2625393"/>
          </a:xfrm>
          <a:prstGeom prst="rect">
            <a:avLst/>
          </a:prstGeom>
        </p:spPr>
      </p:pic>
    </p:spTree>
    <p:extLst>
      <p:ext uri="{BB962C8B-B14F-4D97-AF65-F5344CB8AC3E}">
        <p14:creationId xmlns:p14="http://schemas.microsoft.com/office/powerpoint/2010/main" val="2435215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23385"/>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    Using different lookback periods of 12 and 36 months to determine </a:t>
            </a:r>
            <a:r>
              <a:rPr lang="en-US" altLang="zh-CN" sz="1600" b="1" i="1">
                <a:solidFill>
                  <a:schemeClr val="accent6">
                    <a:lumMod val="20000"/>
                    <a:lumOff val="80000"/>
                  </a:schemeClr>
                </a:solidFill>
                <a:latin typeface="Times New Roman" panose="02020603050405020304" pitchFamily="18" charset="0"/>
                <a:cs typeface="Times New Roman" panose="02020603050405020304" pitchFamily="18" charset="0"/>
              </a:rPr>
              <a:t>factor persistence</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A59E1FC3-4DC5-DB45-B5FB-46146E8B01A1}"/>
              </a:ext>
            </a:extLst>
          </p:cNvPr>
          <p:cNvSpPr txBox="1"/>
          <p:nvPr/>
        </p:nvSpPr>
        <p:spPr>
          <a:xfrm>
            <a:off x="361813" y="1380048"/>
            <a:ext cx="11723535" cy="2535566"/>
          </a:xfrm>
          <a:prstGeom prst="rect">
            <a:avLst/>
          </a:prstGeom>
          <a:noFill/>
        </p:spPr>
        <p:txBody>
          <a:bodyPr wrap="square" rtlCol="0">
            <a:spAutoFit/>
          </a:bodyPr>
          <a:lstStyle/>
          <a:p>
            <a:pPr marL="285750" indent="-285750">
              <a:lnSpc>
                <a:spcPct val="150000"/>
              </a:lnSpc>
              <a:buFontTx/>
              <a:buChar char="-"/>
            </a:pPr>
            <a:r>
              <a:rPr lang="en-US" altLang="zh-CN">
                <a:solidFill>
                  <a:srgbClr val="DAE3F3"/>
                </a:solidFill>
                <a:latin typeface="Times New Roman" panose="02020603050405020304" pitchFamily="18" charset="0"/>
                <a:cs typeface="Times New Roman" panose="02020603050405020304" pitchFamily="18" charset="0"/>
              </a:rPr>
              <a:t>Calculate the </a:t>
            </a:r>
            <a:r>
              <a:rPr lang="en-US" altLang="zh-CN" b="1">
                <a:solidFill>
                  <a:schemeClr val="accent5">
                    <a:lumMod val="20000"/>
                    <a:lumOff val="80000"/>
                  </a:schemeClr>
                </a:solidFill>
                <a:latin typeface="Times New Roman" panose="02020603050405020304" pitchFamily="18" charset="0"/>
                <a:cs typeface="Times New Roman" panose="02020603050405020304" pitchFamily="18" charset="0"/>
              </a:rPr>
              <a:t>cumulative excess return </a:t>
            </a:r>
            <a:r>
              <a:rPr lang="en-US" altLang="zh-CN">
                <a:solidFill>
                  <a:srgbClr val="DAE3F3"/>
                </a:solidFill>
                <a:latin typeface="Times New Roman" panose="02020603050405020304" pitchFamily="18" charset="0"/>
                <a:cs typeface="Times New Roman" panose="02020603050405020304" pitchFamily="18" charset="0"/>
              </a:rPr>
              <a:t>and test the </a:t>
            </a:r>
            <a:r>
              <a:rPr lang="en-US" altLang="zh-CN" b="1">
                <a:solidFill>
                  <a:srgbClr val="DAE3F3"/>
                </a:solidFill>
                <a:latin typeface="Times New Roman" panose="02020603050405020304" pitchFamily="18" charset="0"/>
                <a:cs typeface="Times New Roman" panose="02020603050405020304" pitchFamily="18" charset="0"/>
              </a:rPr>
              <a:t>factor persistence </a:t>
            </a:r>
            <a:r>
              <a:rPr lang="en-US" altLang="zh-CN">
                <a:solidFill>
                  <a:srgbClr val="DAE3F3"/>
                </a:solidFill>
                <a:latin typeface="Times New Roman" panose="02020603050405020304" pitchFamily="18" charset="0"/>
                <a:cs typeface="Times New Roman" panose="02020603050405020304" pitchFamily="18" charset="0"/>
              </a:rPr>
              <a:t>in the value/equal weighted universe.</a:t>
            </a:r>
          </a:p>
          <a:p>
            <a:pPr marL="285750" indent="-285750">
              <a:lnSpc>
                <a:spcPct val="150000"/>
              </a:lnSpc>
              <a:buFontTx/>
              <a:buChar char="-"/>
            </a:pPr>
            <a:r>
              <a:rPr lang="en-US" altLang="zh-CN">
                <a:solidFill>
                  <a:srgbClr val="DAE3F3"/>
                </a:solidFill>
                <a:latin typeface="Times New Roman" panose="02020603050405020304" pitchFamily="18" charset="0"/>
                <a:cs typeface="Times New Roman" panose="02020603050405020304" pitchFamily="18" charset="0"/>
              </a:rPr>
              <a:t>Construct factor by longing the lower percentile factor return and shorting the higher percentile factor return in the same market capitalization. The factor return calculation formula is as follows:</a:t>
            </a:r>
          </a:p>
          <a:p>
            <a:pPr marL="285750" indent="-285750">
              <a:lnSpc>
                <a:spcPct val="150000"/>
              </a:lnSpc>
              <a:buFontTx/>
              <a:buChar char="-"/>
            </a:pPr>
            <a:endParaRPr lang="en-US" altLang="zh-CN">
              <a:solidFill>
                <a:srgbClr val="DAE3F3"/>
              </a:solidFill>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en-US" altLang="zh-CN">
              <a:solidFill>
                <a:srgbClr val="DAE3F3"/>
              </a:solidFill>
              <a:latin typeface="Times New Roman" panose="02020603050405020304" pitchFamily="18" charset="0"/>
              <a:cs typeface="Times New Roman" panose="02020603050405020304" pitchFamily="18" charset="0"/>
            </a:endParaRPr>
          </a:p>
          <a:p>
            <a:pPr marL="285750" indent="-285750">
              <a:lnSpc>
                <a:spcPct val="150000"/>
              </a:lnSpc>
              <a:buFontTx/>
              <a:buChar char="-"/>
            </a:pPr>
            <a:endParaRPr lang="zh-CN" altLang="en-US">
              <a:solidFill>
                <a:srgbClr val="DAE3F3"/>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A4DA7E7B-7837-C748-91EF-CB500DAFBFC3}"/>
                  </a:ext>
                </a:extLst>
              </p:cNvPr>
              <p:cNvSpPr txBox="1"/>
              <p:nvPr/>
            </p:nvSpPr>
            <p:spPr>
              <a:xfrm>
                <a:off x="635094" y="2647831"/>
                <a:ext cx="10516405" cy="347659"/>
              </a:xfrm>
              <a:prstGeom prst="rect">
                <a:avLst/>
              </a:prstGeom>
              <a:noFill/>
            </p:spPr>
            <p:txBody>
              <a:bodyPr wrap="none" lIns="0" tIns="0" rIns="0" bIns="0" rtlCol="0">
                <a:spAutoFit/>
              </a:bodyPr>
              <a:lstStyle/>
              <a:p>
                <a:r>
                  <a:rPr kumimoji="1" lang="en-US" altLang="zh-CN" sz="1600" b="0">
                    <a:solidFill>
                      <a:schemeClr val="accent2">
                        <a:lumMod val="20000"/>
                        <a:lumOff val="80000"/>
                      </a:schemeClr>
                    </a:solidFill>
                  </a:rPr>
                  <a:t> </a:t>
                </a:r>
                <a14:m>
                  <m:oMath xmlns:m="http://schemas.openxmlformats.org/officeDocument/2006/math">
                    <m:f>
                      <m:fPr>
                        <m:ctrlP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ctrlPr>
                      </m:fPr>
                      <m:num>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1</m:t>
                        </m:r>
                      </m:num>
                      <m:den>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2</m:t>
                        </m:r>
                      </m:den>
                    </m:f>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d>
                      <m:dPr>
                        <m:ctrlPr>
                          <a:rPr kumimoji="1" lang="en-US" altLang="zh-CN" sz="1600" i="1" smtClean="0">
                            <a:solidFill>
                              <a:schemeClr val="accent2">
                                <a:lumMod val="20000"/>
                                <a:lumOff val="80000"/>
                              </a:schemeClr>
                            </a:solidFill>
                            <a:latin typeface="Cambria Math" panose="02040503050406030204" pitchFamily="18" charset="0"/>
                            <a:ea typeface="Cambria Math" panose="02040503050406030204" pitchFamily="18" charset="0"/>
                          </a:rPr>
                        </m:ctrlPr>
                      </m:dPr>
                      <m:e>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𝑠𝑚𝑎𝑙𝑙</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𝑙𝑜𝑤</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𝑓𝑎𝑐𝑡𝑜𝑟</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𝑟𝑒𝑡𝑢𝑟𝑛</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𝑙𝑎𝑟𝑔𝑒</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𝑙𝑜𝑤</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𝑓𝑎𝑐𝑡𝑜𝑟</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𝑟𝑒𝑡𝑢𝑟𝑛</m:t>
                        </m:r>
                      </m:e>
                    </m:d>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oMath>
                </a14:m>
                <a:r>
                  <a:rPr kumimoji="1" lang="en-US" altLang="zh-CN" sz="1600" b="0">
                    <a:solidFill>
                      <a:schemeClr val="accent2">
                        <a:lumMod val="20000"/>
                        <a:lumOff val="80000"/>
                      </a:schemeClr>
                    </a:solidFill>
                    <a:ea typeface="Cambria Math" panose="02040503050406030204" pitchFamily="18" charset="0"/>
                  </a:rPr>
                  <a:t>  </a:t>
                </a:r>
                <a14:m>
                  <m:oMath xmlns:m="http://schemas.openxmlformats.org/officeDocument/2006/math">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𝑠𝑚𝑎𝑙𝑙</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h𝑖𝑔h</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𝑓𝑎𝑐𝑡𝑜𝑟</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𝑟𝑒𝑡𝑢𝑟𝑛</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𝑙𝑎𝑟𝑔𝑒</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h𝑖𝑔h</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𝑓𝑎𝑐𝑡𝑜𝑟</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 </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𝑟𝑒𝑡𝑢𝑟𝑛</m:t>
                    </m:r>
                    <m:r>
                      <a:rPr kumimoji="1" lang="en-US" altLang="zh-CN" sz="1600" b="0" i="1" smtClean="0">
                        <a:solidFill>
                          <a:schemeClr val="accent2">
                            <a:lumMod val="20000"/>
                            <a:lumOff val="80000"/>
                          </a:schemeClr>
                        </a:solidFill>
                        <a:latin typeface="Cambria Math" panose="02040503050406030204" pitchFamily="18" charset="0"/>
                        <a:ea typeface="Cambria Math" panose="02040503050406030204" pitchFamily="18" charset="0"/>
                      </a:rPr>
                      <m:t>)]</m:t>
                    </m:r>
                  </m:oMath>
                </a14:m>
                <a:endParaRPr kumimoji="1" lang="zh-CN" altLang="en-US" sz="1600">
                  <a:solidFill>
                    <a:schemeClr val="accent2">
                      <a:lumMod val="20000"/>
                      <a:lumOff val="80000"/>
                    </a:schemeClr>
                  </a:solidFill>
                </a:endParaRPr>
              </a:p>
            </p:txBody>
          </p:sp>
        </mc:Choice>
        <mc:Fallback>
          <p:sp>
            <p:nvSpPr>
              <p:cNvPr id="14" name="文本框 13">
                <a:extLst>
                  <a:ext uri="{FF2B5EF4-FFF2-40B4-BE49-F238E27FC236}">
                    <a16:creationId xmlns:a16="http://schemas.microsoft.com/office/drawing/2014/main" id="{A4DA7E7B-7837-C748-91EF-CB500DAFBFC3}"/>
                  </a:ext>
                </a:extLst>
              </p:cNvPr>
              <p:cNvSpPr txBox="1">
                <a:spLocks noRot="1" noChangeAspect="1" noMove="1" noResize="1" noEditPoints="1" noAdjustHandles="1" noChangeArrowheads="1" noChangeShapeType="1" noTextEdit="1"/>
              </p:cNvSpPr>
              <p:nvPr/>
            </p:nvSpPr>
            <p:spPr>
              <a:xfrm>
                <a:off x="635094" y="2647831"/>
                <a:ext cx="10516405" cy="347659"/>
              </a:xfrm>
              <a:prstGeom prst="rect">
                <a:avLst/>
              </a:prstGeom>
              <a:blipFill>
                <a:blip r:embed="rId3"/>
                <a:stretch>
                  <a:fillRect b="-14035"/>
                </a:stretch>
              </a:blipFill>
            </p:spPr>
            <p:txBody>
              <a:bodyPr/>
              <a:lstStyle/>
              <a:p>
                <a:r>
                  <a:rPr lang="en-US">
                    <a:noFill/>
                  </a:rPr>
                  <a:t> </a:t>
                </a:r>
              </a:p>
            </p:txBody>
          </p:sp>
        </mc:Fallback>
      </mc:AlternateContent>
      <p:pic>
        <p:nvPicPr>
          <p:cNvPr id="4" name="Picture 7" descr="A picture containing map&#10;&#10;Description automatically generated">
            <a:extLst>
              <a:ext uri="{FF2B5EF4-FFF2-40B4-BE49-F238E27FC236}">
                <a16:creationId xmlns:a16="http://schemas.microsoft.com/office/drawing/2014/main" id="{CF21C667-1862-4893-B728-DBA62024013A}"/>
              </a:ext>
            </a:extLst>
          </p:cNvPr>
          <p:cNvPicPr>
            <a:picLocks noChangeAspect="1"/>
          </p:cNvPicPr>
          <p:nvPr/>
        </p:nvPicPr>
        <p:blipFill>
          <a:blip r:embed="rId4"/>
          <a:stretch>
            <a:fillRect/>
          </a:stretch>
        </p:blipFill>
        <p:spPr>
          <a:xfrm>
            <a:off x="897083" y="3129157"/>
            <a:ext cx="4310494" cy="3422549"/>
          </a:xfrm>
          <a:prstGeom prst="rect">
            <a:avLst/>
          </a:prstGeom>
        </p:spPr>
      </p:pic>
      <p:pic>
        <p:nvPicPr>
          <p:cNvPr id="8" name="Picture 8" descr="Chart&#10;&#10;Description automatically generated">
            <a:extLst>
              <a:ext uri="{FF2B5EF4-FFF2-40B4-BE49-F238E27FC236}">
                <a16:creationId xmlns:a16="http://schemas.microsoft.com/office/drawing/2014/main" id="{DDE932D3-0F1D-4D9E-8A5C-E0972D8F2D27}"/>
              </a:ext>
            </a:extLst>
          </p:cNvPr>
          <p:cNvPicPr>
            <a:picLocks noChangeAspect="1"/>
          </p:cNvPicPr>
          <p:nvPr/>
        </p:nvPicPr>
        <p:blipFill>
          <a:blip r:embed="rId5"/>
          <a:stretch>
            <a:fillRect/>
          </a:stretch>
        </p:blipFill>
        <p:spPr>
          <a:xfrm>
            <a:off x="6343650" y="3164143"/>
            <a:ext cx="4267200" cy="3378556"/>
          </a:xfrm>
          <a:prstGeom prst="rect">
            <a:avLst/>
          </a:prstGeom>
        </p:spPr>
      </p:pic>
    </p:spTree>
    <p:extLst>
      <p:ext uri="{BB962C8B-B14F-4D97-AF65-F5344CB8AC3E}">
        <p14:creationId xmlns:p14="http://schemas.microsoft.com/office/powerpoint/2010/main" val="3852841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23385"/>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    Using different lookback periods of 12 and 36 months to determine </a:t>
            </a:r>
            <a:r>
              <a:rPr lang="en-US" altLang="zh-CN" sz="1600" b="1" i="1">
                <a:solidFill>
                  <a:schemeClr val="accent6">
                    <a:lumMod val="20000"/>
                    <a:lumOff val="80000"/>
                  </a:schemeClr>
                </a:solidFill>
                <a:latin typeface="Times New Roman" panose="02020603050405020304" pitchFamily="18" charset="0"/>
                <a:cs typeface="Times New Roman" panose="02020603050405020304" pitchFamily="18" charset="0"/>
              </a:rPr>
              <a:t>factor persistence</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A59E1FC3-4DC5-DB45-B5FB-46146E8B01A1}"/>
              </a:ext>
            </a:extLst>
          </p:cNvPr>
          <p:cNvSpPr txBox="1"/>
          <p:nvPr/>
        </p:nvSpPr>
        <p:spPr>
          <a:xfrm>
            <a:off x="8129121" y="1989659"/>
            <a:ext cx="3943430" cy="3781997"/>
          </a:xfrm>
          <a:prstGeom prst="rect">
            <a:avLst/>
          </a:prstGeom>
          <a:noFill/>
        </p:spPr>
        <p:txBody>
          <a:bodyPr wrap="square" rtlCol="0">
            <a:spAutoFit/>
          </a:bodyPr>
          <a:lstStyle/>
          <a:p>
            <a:pPr marL="285750" indent="-285750">
              <a:lnSpc>
                <a:spcPct val="150000"/>
              </a:lnSpc>
              <a:buFontTx/>
              <a:buChar char="-"/>
            </a:pPr>
            <a:r>
              <a:rPr lang="en-US" altLang="zh-CN">
                <a:solidFill>
                  <a:srgbClr val="DAE3F3"/>
                </a:solidFill>
                <a:latin typeface="Times New Roman" panose="02020603050405020304" pitchFamily="18" charset="0"/>
                <a:cs typeface="Times New Roman" panose="02020603050405020304" pitchFamily="18" charset="0"/>
              </a:rPr>
              <a:t>Our</a:t>
            </a:r>
            <a:r>
              <a:rPr lang="zh-CN" altLang="en-US">
                <a:solidFill>
                  <a:srgbClr val="DAE3F3"/>
                </a:solidFill>
                <a:latin typeface="Times New Roman" panose="02020603050405020304" pitchFamily="18" charset="0"/>
                <a:cs typeface="Times New Roman" panose="02020603050405020304" pitchFamily="18" charset="0"/>
              </a:rPr>
              <a:t> </a:t>
            </a:r>
            <a:r>
              <a:rPr lang="en-US" altLang="zh-CN">
                <a:solidFill>
                  <a:srgbClr val="DAE3F3"/>
                </a:solidFill>
                <a:latin typeface="Times New Roman" panose="02020603050405020304" pitchFamily="18" charset="0"/>
                <a:cs typeface="Times New Roman" panose="02020603050405020304" pitchFamily="18" charset="0"/>
              </a:rPr>
              <a:t>Understanding for persistence</a:t>
            </a:r>
            <a:r>
              <a:rPr lang="zh-CN" altLang="en-US">
                <a:solidFill>
                  <a:srgbClr val="DAE3F3"/>
                </a:solidFill>
                <a:latin typeface="Times New Roman" panose="02020603050405020304" pitchFamily="18" charset="0"/>
                <a:cs typeface="Times New Roman" panose="02020603050405020304" pitchFamily="18" charset="0"/>
              </a:rPr>
              <a:t>： </a:t>
            </a:r>
            <a:r>
              <a:rPr lang="en-US" altLang="zh-CN">
                <a:solidFill>
                  <a:srgbClr val="DAE3F3"/>
                </a:solidFill>
                <a:latin typeface="Times New Roman" panose="02020603050405020304" pitchFamily="18" charset="0"/>
                <a:cs typeface="Times New Roman" panose="02020603050405020304" pitchFamily="18" charset="0"/>
              </a:rPr>
              <a:t>Positive autocorrelation is an indication of a specific form of persistence</a:t>
            </a:r>
          </a:p>
          <a:p>
            <a:pPr>
              <a:lnSpc>
                <a:spcPct val="150000"/>
              </a:lnSpc>
            </a:pPr>
            <a:endParaRPr lang="en-US" altLang="zh-CN">
              <a:solidFill>
                <a:srgbClr val="DAE3F3"/>
              </a:solidFill>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altLang="zh-CN">
                <a:solidFill>
                  <a:srgbClr val="DAE3F3"/>
                </a:solidFill>
                <a:latin typeface="Times New Roman" panose="02020603050405020304" pitchFamily="18" charset="0"/>
                <a:cs typeface="Times New Roman" panose="02020603050405020304" pitchFamily="18" charset="0"/>
              </a:rPr>
              <a:t>Take a regression of factor returns against lagged factor returns, significantly low P-values indicating low autocorrelation.</a:t>
            </a:r>
          </a:p>
        </p:txBody>
      </p:sp>
      <p:pic>
        <p:nvPicPr>
          <p:cNvPr id="4" name="图片 3">
            <a:extLst>
              <a:ext uri="{FF2B5EF4-FFF2-40B4-BE49-F238E27FC236}">
                <a16:creationId xmlns:a16="http://schemas.microsoft.com/office/drawing/2014/main" id="{4568FAA8-62B1-4B49-9124-CACE45B7F59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900"/>
                    </a14:imgEffect>
                  </a14:imgLayer>
                </a14:imgProps>
              </a:ext>
            </a:extLst>
          </a:blip>
          <a:stretch>
            <a:fillRect/>
          </a:stretch>
        </p:blipFill>
        <p:spPr>
          <a:xfrm>
            <a:off x="464895" y="1387746"/>
            <a:ext cx="7428374" cy="2492912"/>
          </a:xfrm>
          <a:prstGeom prst="rect">
            <a:avLst/>
          </a:prstGeom>
        </p:spPr>
      </p:pic>
      <p:pic>
        <p:nvPicPr>
          <p:cNvPr id="6" name="图片 5">
            <a:extLst>
              <a:ext uri="{FF2B5EF4-FFF2-40B4-BE49-F238E27FC236}">
                <a16:creationId xmlns:a16="http://schemas.microsoft.com/office/drawing/2014/main" id="{EAEA4D5B-6B9B-EB45-A41E-213926C011B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900"/>
                    </a14:imgEffect>
                  </a14:imgLayer>
                </a14:imgProps>
              </a:ext>
            </a:extLst>
          </a:blip>
          <a:stretch>
            <a:fillRect/>
          </a:stretch>
        </p:blipFill>
        <p:spPr>
          <a:xfrm>
            <a:off x="455370" y="4101720"/>
            <a:ext cx="7447424" cy="2465701"/>
          </a:xfrm>
          <a:prstGeom prst="rect">
            <a:avLst/>
          </a:prstGeom>
        </p:spPr>
      </p:pic>
    </p:spTree>
    <p:extLst>
      <p:ext uri="{BB962C8B-B14F-4D97-AF65-F5344CB8AC3E}">
        <p14:creationId xmlns:p14="http://schemas.microsoft.com/office/powerpoint/2010/main" val="3836907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1820"/>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Building</a:t>
            </a:r>
            <a:r>
              <a:rPr lang="zh-CN" altLang="en-US" sz="1600" i="1">
                <a:solidFill>
                  <a:srgbClr val="DAE3F3"/>
                </a:solidFill>
                <a:latin typeface="Times New Roman" panose="02020603050405020304" pitchFamily="18" charset="0"/>
                <a:cs typeface="Times New Roman" panose="02020603050405020304" pitchFamily="18" charset="0"/>
              </a:rPr>
              <a:t> </a:t>
            </a:r>
            <a:r>
              <a:rPr lang="en-US" altLang="zh-CN" sz="1600" i="1">
                <a:solidFill>
                  <a:srgbClr val="DAE3F3"/>
                </a:solidFill>
                <a:latin typeface="Times New Roman" panose="02020603050405020304" pitchFamily="18" charset="0"/>
                <a:cs typeface="Times New Roman" panose="02020603050405020304" pitchFamily="18" charset="0"/>
              </a:rPr>
              <a:t>adaptive multi-factor models that appropriately reflect your view on each factor. </a:t>
            </a:r>
          </a:p>
        </p:txBody>
      </p:sp>
      <p:sp>
        <p:nvSpPr>
          <p:cNvPr id="8" name="矩形 7">
            <a:extLst>
              <a:ext uri="{FF2B5EF4-FFF2-40B4-BE49-F238E27FC236}">
                <a16:creationId xmlns:a16="http://schemas.microsoft.com/office/drawing/2014/main" id="{DB13DE1F-3A71-DD40-97FE-37A7D95F0254}"/>
              </a:ext>
            </a:extLst>
          </p:cNvPr>
          <p:cNvSpPr/>
          <p:nvPr/>
        </p:nvSpPr>
        <p:spPr>
          <a:xfrm>
            <a:off x="967893" y="1455716"/>
            <a:ext cx="10576375" cy="646331"/>
          </a:xfrm>
          <a:prstGeom prst="rect">
            <a:avLst/>
          </a:prstGeom>
        </p:spPr>
        <p:txBody>
          <a:bodyPr wrap="square" lIns="91440" tIns="45720" rIns="91440" bIns="45720" anchor="t">
            <a:spAutoFit/>
          </a:bodyPr>
          <a:lstStyle/>
          <a:p>
            <a:r>
              <a:rPr lang="zh-CN" altLang="en-US">
                <a:solidFill>
                  <a:srgbClr val="DAE3F3"/>
                </a:solidFill>
                <a:latin typeface="Times New Roman"/>
                <a:ea typeface="等线"/>
                <a:cs typeface="Times New Roman"/>
              </a:rPr>
              <a:t>    </a:t>
            </a:r>
            <a:r>
              <a:rPr lang="en-US" altLang="zh-CN">
                <a:solidFill>
                  <a:srgbClr val="DAE3F3"/>
                </a:solidFill>
                <a:latin typeface="Times New Roman"/>
                <a:ea typeface="等线"/>
                <a:cs typeface="Times New Roman"/>
              </a:rPr>
              <a:t>Our factor weighting scheme is to maximize Sharpe ratio of the multifactor portfolio by solving the following optimization problem:</a:t>
            </a:r>
          </a:p>
        </p:txBody>
      </p:sp>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A38AF1EF-57F4-8C45-9522-69CC28C62369}"/>
                  </a:ext>
                </a:extLst>
              </p:cNvPr>
              <p:cNvSpPr/>
              <p:nvPr/>
            </p:nvSpPr>
            <p:spPr>
              <a:xfrm>
                <a:off x="5265863" y="2105311"/>
                <a:ext cx="1976759" cy="697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solidFill>
                                <a:schemeClr val="accent2">
                                  <a:lumMod val="20000"/>
                                  <a:lumOff val="80000"/>
                                </a:schemeClr>
                              </a:solidFill>
                              <a:latin typeface="Cambria Math" panose="02040503050406030204" pitchFamily="18" charset="0"/>
                              <a:ea typeface="Cambria Math" panose="02040503050406030204" pitchFamily="18" charset="0"/>
                            </a:rPr>
                          </m:ctrlPr>
                        </m:funcPr>
                        <m:fName>
                          <m:limLow>
                            <m:limLowPr>
                              <m:ctrlPr>
                                <a:rPr lang="en-US" altLang="zh-CN" i="1">
                                  <a:solidFill>
                                    <a:schemeClr val="accent2">
                                      <a:lumMod val="20000"/>
                                      <a:lumOff val="80000"/>
                                    </a:schemeClr>
                                  </a:solidFill>
                                  <a:latin typeface="Cambria Math" panose="02040503050406030204" pitchFamily="18" charset="0"/>
                                  <a:ea typeface="Cambria Math" panose="02040503050406030204" pitchFamily="18" charset="0"/>
                                </a:rPr>
                              </m:ctrlPr>
                            </m:limLowPr>
                            <m:e>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𝑚𝑎𝑥</m:t>
                              </m:r>
                            </m:e>
                            <m:lim>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𝑤</m:t>
                              </m:r>
                            </m:lim>
                          </m:limLow>
                        </m:fName>
                        <m:e>
                          <m:f>
                            <m:fPr>
                              <m:ctrlPr>
                                <a:rPr lang="en-US" altLang="zh-CN" i="1">
                                  <a:solidFill>
                                    <a:schemeClr val="accent2">
                                      <a:lumMod val="20000"/>
                                      <a:lumOff val="80000"/>
                                    </a:schemeClr>
                                  </a:solidFill>
                                  <a:latin typeface="Cambria Math" panose="02040503050406030204" pitchFamily="18" charset="0"/>
                                  <a:ea typeface="Cambria Math" panose="02040503050406030204" pitchFamily="18" charset="0"/>
                                </a:rPr>
                              </m:ctrlPr>
                            </m:fPr>
                            <m:num>
                              <m:sSup>
                                <m:sSupPr>
                                  <m:ctrlPr>
                                    <a:rPr lang="en-US" altLang="zh-CN" i="1">
                                      <a:solidFill>
                                        <a:schemeClr val="accent2">
                                          <a:lumMod val="20000"/>
                                          <a:lumOff val="80000"/>
                                        </a:schemeClr>
                                      </a:solidFill>
                                      <a:latin typeface="Cambria Math" panose="02040503050406030204" pitchFamily="18" charset="0"/>
                                      <a:ea typeface="Cambria Math" panose="02040503050406030204" pitchFamily="18" charset="0"/>
                                    </a:rPr>
                                  </m:ctrlPr>
                                </m:sSupPr>
                                <m:e>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𝑤</m:t>
                                  </m:r>
                                </m:e>
                                <m:sup>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𝑇</m:t>
                                  </m:r>
                                </m:sup>
                              </m:sSup>
                              <m:r>
                                <a:rPr lang="zh-CN" altLang="en-US" i="1">
                                  <a:solidFill>
                                    <a:schemeClr val="accent2">
                                      <a:lumMod val="20000"/>
                                      <a:lumOff val="80000"/>
                                    </a:schemeClr>
                                  </a:solidFill>
                                  <a:latin typeface="Cambria Math" panose="02040503050406030204" pitchFamily="18" charset="0"/>
                                </a:rPr>
                                <m:t>𝜇</m:t>
                              </m:r>
                            </m:num>
                            <m:den>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𝑠𝑞𝑟𝑡</m:t>
                              </m:r>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m:t>
                              </m:r>
                              <m:sSup>
                                <m:sSupPr>
                                  <m:ctrlPr>
                                    <a:rPr lang="en-US" altLang="zh-CN" i="1">
                                      <a:solidFill>
                                        <a:schemeClr val="accent2">
                                          <a:lumMod val="20000"/>
                                          <a:lumOff val="80000"/>
                                        </a:schemeClr>
                                      </a:solidFill>
                                      <a:latin typeface="Cambria Math" panose="02040503050406030204" pitchFamily="18" charset="0"/>
                                      <a:ea typeface="Cambria Math" panose="02040503050406030204" pitchFamily="18" charset="0"/>
                                    </a:rPr>
                                  </m:ctrlPr>
                                </m:sSupPr>
                                <m:e>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𝑤</m:t>
                                  </m:r>
                                </m:e>
                                <m:sup>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𝑇</m:t>
                                  </m:r>
                                </m:sup>
                              </m:sSup>
                              <m:r>
                                <a:rPr lang="zh-CN" altLang="en-US" i="1">
                                  <a:solidFill>
                                    <a:schemeClr val="accent2">
                                      <a:lumMod val="20000"/>
                                      <a:lumOff val="80000"/>
                                    </a:schemeClr>
                                  </a:solidFill>
                                  <a:latin typeface="Cambria Math" panose="02040503050406030204" pitchFamily="18" charset="0"/>
                                </a:rPr>
                                <m:t>𝛴</m:t>
                              </m:r>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𝑤</m:t>
                              </m:r>
                              <m:r>
                                <a:rPr lang="en-US" altLang="zh-CN" i="1">
                                  <a:solidFill>
                                    <a:schemeClr val="accent2">
                                      <a:lumMod val="20000"/>
                                      <a:lumOff val="80000"/>
                                    </a:schemeClr>
                                  </a:solidFill>
                                  <a:latin typeface="Cambria Math" panose="02040503050406030204" pitchFamily="18" charset="0"/>
                                  <a:ea typeface="Cambria Math" panose="02040503050406030204" pitchFamily="18" charset="0"/>
                                </a:rPr>
                                <m:t>)</m:t>
                              </m:r>
                            </m:den>
                          </m:f>
                        </m:e>
                      </m:func>
                    </m:oMath>
                  </m:oMathPara>
                </a14:m>
                <a:endParaRPr lang="zh-CN" altLang="en-US" i="1">
                  <a:solidFill>
                    <a:schemeClr val="accent2">
                      <a:lumMod val="20000"/>
                      <a:lumOff val="80000"/>
                    </a:schemeClr>
                  </a:solidFill>
                  <a:latin typeface="Cambria Math" panose="02040503050406030204" pitchFamily="18" charset="0"/>
                </a:endParaRPr>
              </a:p>
            </p:txBody>
          </p:sp>
        </mc:Choice>
        <mc:Fallback>
          <p:sp>
            <p:nvSpPr>
              <p:cNvPr id="12" name="矩形 11">
                <a:extLst>
                  <a:ext uri="{FF2B5EF4-FFF2-40B4-BE49-F238E27FC236}">
                    <a16:creationId xmlns:a16="http://schemas.microsoft.com/office/drawing/2014/main" id="{A38AF1EF-57F4-8C45-9522-69CC28C62369}"/>
                  </a:ext>
                </a:extLst>
              </p:cNvPr>
              <p:cNvSpPr>
                <a:spLocks noRot="1" noChangeAspect="1" noMove="1" noResize="1" noEditPoints="1" noAdjustHandles="1" noChangeArrowheads="1" noChangeShapeType="1" noTextEdit="1"/>
              </p:cNvSpPr>
              <p:nvPr/>
            </p:nvSpPr>
            <p:spPr>
              <a:xfrm>
                <a:off x="5265863" y="2105311"/>
                <a:ext cx="1976759" cy="6974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6C5C8544-F824-F540-8FCB-64C8CB23C165}"/>
                  </a:ext>
                </a:extLst>
              </p:cNvPr>
              <p:cNvSpPr/>
              <p:nvPr/>
            </p:nvSpPr>
            <p:spPr>
              <a:xfrm>
                <a:off x="1040464" y="3105834"/>
                <a:ext cx="10576375" cy="646331"/>
              </a:xfrm>
              <a:prstGeom prst="rect">
                <a:avLst/>
              </a:prstGeom>
            </p:spPr>
            <p:txBody>
              <a:bodyPr wrap="square">
                <a:spAutoFit/>
              </a:bodyPr>
              <a:lstStyle/>
              <a:p>
                <a:r>
                  <a:rPr lang="en-US" altLang="zh-CN">
                    <a:solidFill>
                      <a:srgbClr val="DAE3F3"/>
                    </a:solidFill>
                    <a:latin typeface="Times New Roman" panose="02020603050405020304" pitchFamily="18" charset="0"/>
                    <a:cs typeface="Times New Roman" panose="02020603050405020304" pitchFamily="18" charset="0"/>
                  </a:rPr>
                  <a:t>    Subject to </a:t>
                </a:r>
                <a14:m>
                  <m:oMath xmlns:m="http://schemas.openxmlformats.org/officeDocument/2006/math">
                    <m:sSub>
                      <m:sSubPr>
                        <m:ctrlPr>
                          <a:rPr lang="en-US" altLang="zh-CN" i="1">
                            <a:solidFill>
                              <a:srgbClr val="DAE3F3"/>
                            </a:solidFill>
                            <a:latin typeface="Cambria Math" panose="02040503050406030204" pitchFamily="18" charset="0"/>
                            <a:ea typeface="Cambria Math" panose="02040503050406030204" pitchFamily="18" charset="0"/>
                          </a:rPr>
                        </m:ctrlPr>
                      </m:sSubPr>
                      <m:e>
                        <m:r>
                          <a:rPr lang="zh-CN" altLang="en-US" i="1">
                            <a:solidFill>
                              <a:srgbClr val="DAE3F3"/>
                            </a:solidFill>
                            <a:latin typeface="Cambria Math" panose="02040503050406030204" pitchFamily="18" charset="0"/>
                          </a:rPr>
                          <m:t>𝛴</m:t>
                        </m:r>
                      </m:e>
                      <m:sub>
                        <m:r>
                          <a:rPr lang="en-US" altLang="zh-CN" i="1">
                            <a:solidFill>
                              <a:srgbClr val="DAE3F3"/>
                            </a:solidFill>
                            <a:latin typeface="Cambria Math" panose="02040503050406030204" pitchFamily="18" charset="0"/>
                            <a:ea typeface="Cambria Math" panose="02040503050406030204" pitchFamily="18" charset="0"/>
                          </a:rPr>
                          <m:t>𝑖</m:t>
                        </m:r>
                      </m:sub>
                    </m:sSub>
                    <m:sSub>
                      <m:sSubPr>
                        <m:ctrlPr>
                          <a:rPr lang="en-US" altLang="zh-CN" i="1">
                            <a:solidFill>
                              <a:srgbClr val="DAE3F3"/>
                            </a:solidFill>
                            <a:latin typeface="Cambria Math" panose="02040503050406030204" pitchFamily="18" charset="0"/>
                            <a:ea typeface="Cambria Math" panose="02040503050406030204" pitchFamily="18" charset="0"/>
                          </a:rPr>
                        </m:ctrlPr>
                      </m:sSubPr>
                      <m:e>
                        <m:r>
                          <a:rPr lang="en-US" altLang="zh-CN" i="1">
                            <a:solidFill>
                              <a:srgbClr val="DAE3F3"/>
                            </a:solidFill>
                            <a:latin typeface="Cambria Math" panose="02040503050406030204" pitchFamily="18" charset="0"/>
                            <a:ea typeface="Cambria Math" panose="02040503050406030204" pitchFamily="18" charset="0"/>
                          </a:rPr>
                          <m:t>𝑤</m:t>
                        </m:r>
                      </m:e>
                      <m:sub>
                        <m:r>
                          <a:rPr lang="en-US" altLang="zh-CN" i="1">
                            <a:solidFill>
                              <a:srgbClr val="DAE3F3"/>
                            </a:solidFill>
                            <a:latin typeface="Cambria Math" panose="02040503050406030204" pitchFamily="18" charset="0"/>
                            <a:ea typeface="Cambria Math" panose="02040503050406030204" pitchFamily="18" charset="0"/>
                          </a:rPr>
                          <m:t>𝑖</m:t>
                        </m:r>
                      </m:sub>
                    </m:sSub>
                    <m:r>
                      <a:rPr lang="en-US" altLang="zh-CN" i="1">
                        <a:solidFill>
                          <a:srgbClr val="DAE3F3"/>
                        </a:solidFill>
                        <a:latin typeface="Cambria Math" panose="02040503050406030204" pitchFamily="18" charset="0"/>
                        <a:ea typeface="Cambria Math" panose="02040503050406030204" pitchFamily="18" charset="0"/>
                      </a:rPr>
                      <m:t>=1, −1 ≤ </m:t>
                    </m:r>
                    <m:sSub>
                      <m:sSubPr>
                        <m:ctrlPr>
                          <a:rPr lang="en-US" altLang="zh-CN" i="1">
                            <a:solidFill>
                              <a:srgbClr val="DAE3F3"/>
                            </a:solidFill>
                            <a:latin typeface="Cambria Math" panose="02040503050406030204" pitchFamily="18" charset="0"/>
                            <a:ea typeface="Cambria Math" panose="02040503050406030204" pitchFamily="18" charset="0"/>
                          </a:rPr>
                        </m:ctrlPr>
                      </m:sSubPr>
                      <m:e>
                        <m:r>
                          <a:rPr lang="en-US" altLang="zh-CN" i="1">
                            <a:solidFill>
                              <a:srgbClr val="DAE3F3"/>
                            </a:solidFill>
                            <a:latin typeface="Cambria Math" panose="02040503050406030204" pitchFamily="18" charset="0"/>
                            <a:ea typeface="Cambria Math" panose="02040503050406030204" pitchFamily="18" charset="0"/>
                          </a:rPr>
                          <m:t>𝑤</m:t>
                        </m:r>
                      </m:e>
                      <m:sub>
                        <m:r>
                          <a:rPr lang="en-US" altLang="zh-CN" i="1">
                            <a:solidFill>
                              <a:srgbClr val="DAE3F3"/>
                            </a:solidFill>
                            <a:latin typeface="Cambria Math" panose="02040503050406030204" pitchFamily="18" charset="0"/>
                            <a:ea typeface="Cambria Math" panose="02040503050406030204" pitchFamily="18" charset="0"/>
                          </a:rPr>
                          <m:t>𝑖</m:t>
                        </m:r>
                      </m:sub>
                    </m:sSub>
                    <m:r>
                      <a:rPr lang="en-US" altLang="zh-CN" i="1">
                        <a:solidFill>
                          <a:srgbClr val="DAE3F3"/>
                        </a:solidFill>
                        <a:latin typeface="Cambria Math" panose="02040503050406030204" pitchFamily="18" charset="0"/>
                        <a:ea typeface="Cambria Math" panose="02040503050406030204" pitchFamily="18" charset="0"/>
                      </a:rPr>
                      <m:t> ≤</m:t>
                    </m:r>
                  </m:oMath>
                </a14:m>
                <a:r>
                  <a:rPr lang="en-US" altLang="zh-CN" i="1">
                    <a:solidFill>
                      <a:srgbClr val="DAE3F3"/>
                    </a:solidFill>
                    <a:latin typeface="Cambria Math" panose="02040503050406030204" pitchFamily="18" charset="0"/>
                    <a:ea typeface="Cambria Math" panose="02040503050406030204" pitchFamily="18" charset="0"/>
                    <a:cs typeface="Times New Roman" panose="02020603050405020304" pitchFamily="18" charset="0"/>
                  </a:rPr>
                  <a:t> 1</a:t>
                </a:r>
                <a:r>
                  <a:rPr lang="en-US" altLang="zh-CN">
                    <a:solidFill>
                      <a:srgbClr val="DAE3F3"/>
                    </a:solidFill>
                    <a:latin typeface="Times New Roman" panose="02020603050405020304" pitchFamily="18" charset="0"/>
                    <a:cs typeface="Times New Roman" panose="02020603050405020304" pitchFamily="18" charset="0"/>
                  </a:rPr>
                  <a:t>, where </a:t>
                </a:r>
                <a14:m>
                  <m:oMath xmlns:m="http://schemas.openxmlformats.org/officeDocument/2006/math">
                    <m:r>
                      <m:rPr>
                        <m:sty m:val="p"/>
                      </m:rPr>
                      <a:rPr lang="zh-CN" altLang="en-US">
                        <a:solidFill>
                          <a:srgbClr val="DAE3F3"/>
                        </a:solidFill>
                        <a:latin typeface="Cambria Math" panose="02040503050406030204" pitchFamily="18" charset="0"/>
                      </a:rPr>
                      <m:t>μ</m:t>
                    </m:r>
                  </m:oMath>
                </a14:m>
                <a:r>
                  <a:rPr lang="en-US" altLang="zh-CN">
                    <a:solidFill>
                      <a:srgbClr val="DAE3F3"/>
                    </a:solidFill>
                    <a:latin typeface="Times New Roman" panose="02020603050405020304" pitchFamily="18" charset="0"/>
                    <a:cs typeface="Times New Roman" panose="02020603050405020304" pitchFamily="18" charset="0"/>
                  </a:rPr>
                  <a:t> is an excess return over a risk-free rate and </a:t>
                </a:r>
                <a:r>
                  <a:rPr lang="zh-CN" altLang="en-US">
                    <a:solidFill>
                      <a:srgbClr val="DAE3F3"/>
                    </a:solidFill>
                    <a:latin typeface="Times New Roman" panose="02020603050405020304" pitchFamily="18" charset="0"/>
                    <a:cs typeface="Times New Roman" panose="02020603050405020304" pitchFamily="18" charset="0"/>
                  </a:rPr>
                  <a:t>𝛴 </a:t>
                </a:r>
                <a:r>
                  <a:rPr lang="en-US" altLang="zh-CN">
                    <a:solidFill>
                      <a:srgbClr val="DAE3F3"/>
                    </a:solidFill>
                    <a:latin typeface="Times New Roman" panose="02020603050405020304" pitchFamily="18" charset="0"/>
                    <a:cs typeface="Times New Roman" panose="02020603050405020304" pitchFamily="18" charset="0"/>
                  </a:rPr>
                  <a:t>is covariance matrix of excess return.</a:t>
                </a:r>
              </a:p>
            </p:txBody>
          </p:sp>
        </mc:Choice>
        <mc:Fallback>
          <p:sp>
            <p:nvSpPr>
              <p:cNvPr id="13" name="矩形 12">
                <a:extLst>
                  <a:ext uri="{FF2B5EF4-FFF2-40B4-BE49-F238E27FC236}">
                    <a16:creationId xmlns:a16="http://schemas.microsoft.com/office/drawing/2014/main" id="{6C5C8544-F824-F540-8FCB-64C8CB23C165}"/>
                  </a:ext>
                </a:extLst>
              </p:cNvPr>
              <p:cNvSpPr>
                <a:spLocks noRot="1" noChangeAspect="1" noMove="1" noResize="1" noEditPoints="1" noAdjustHandles="1" noChangeArrowheads="1" noChangeShapeType="1" noTextEdit="1"/>
              </p:cNvSpPr>
              <p:nvPr/>
            </p:nvSpPr>
            <p:spPr>
              <a:xfrm>
                <a:off x="1040464" y="3105834"/>
                <a:ext cx="10576375" cy="646331"/>
              </a:xfrm>
              <a:prstGeom prst="rect">
                <a:avLst/>
              </a:prstGeom>
              <a:blipFill>
                <a:blip r:embed="rId4"/>
                <a:stretch>
                  <a:fillRect l="-519" t="-5607" b="-13084"/>
                </a:stretch>
              </a:blipFill>
            </p:spPr>
            <p:txBody>
              <a:bodyPr/>
              <a:lstStyle/>
              <a:p>
                <a:r>
                  <a:rPr lang="en-US">
                    <a:noFill/>
                  </a:rPr>
                  <a:t> </a:t>
                </a:r>
              </a:p>
            </p:txBody>
          </p:sp>
        </mc:Fallback>
      </mc:AlternateContent>
      <p:sp>
        <p:nvSpPr>
          <p:cNvPr id="14" name="矩形 13">
            <a:extLst>
              <a:ext uri="{FF2B5EF4-FFF2-40B4-BE49-F238E27FC236}">
                <a16:creationId xmlns:a16="http://schemas.microsoft.com/office/drawing/2014/main" id="{6487BA21-75C0-5847-8DB2-739E7F6A1FB4}"/>
              </a:ext>
            </a:extLst>
          </p:cNvPr>
          <p:cNvSpPr/>
          <p:nvPr/>
        </p:nvSpPr>
        <p:spPr>
          <a:xfrm>
            <a:off x="967893" y="3833326"/>
            <a:ext cx="10576375" cy="923330"/>
          </a:xfrm>
          <a:prstGeom prst="rect">
            <a:avLst/>
          </a:prstGeom>
        </p:spPr>
        <p:txBody>
          <a:bodyPr wrap="square" lIns="91440" tIns="45720" rIns="91440" bIns="45720" anchor="t">
            <a:spAutoFit/>
          </a:bodyPr>
          <a:lstStyle/>
          <a:p>
            <a:r>
              <a:rPr lang="en-US" altLang="zh-CN">
                <a:solidFill>
                  <a:srgbClr val="DAE3F3"/>
                </a:solidFill>
                <a:latin typeface="Times New Roman"/>
                <a:ea typeface="等线"/>
                <a:cs typeface="Times New Roman"/>
              </a:rPr>
              <a:t>    We tested the performance of value weighted and equal weighted multifactor portfolio using different lookback periods of 12 and 36 months', respectively. We used the 12-month rolling window to calculate factor weights for the next one month.</a:t>
            </a:r>
            <a:endParaRPr lang="zh-CN" altLang="en-US">
              <a:latin typeface="Times New Roman"/>
              <a:ea typeface="等线"/>
              <a:cs typeface="Times New Roman"/>
            </a:endParaRPr>
          </a:p>
        </p:txBody>
      </p:sp>
      <p:pic>
        <p:nvPicPr>
          <p:cNvPr id="4" name="Picture 5" descr="Text&#10;&#10;Description automatically generated">
            <a:extLst>
              <a:ext uri="{FF2B5EF4-FFF2-40B4-BE49-F238E27FC236}">
                <a16:creationId xmlns:a16="http://schemas.microsoft.com/office/drawing/2014/main" id="{EA606668-A66D-4270-925D-709718D6531E}"/>
              </a:ext>
            </a:extLst>
          </p:cNvPr>
          <p:cNvPicPr>
            <a:picLocks noChangeAspect="1"/>
          </p:cNvPicPr>
          <p:nvPr/>
        </p:nvPicPr>
        <p:blipFill>
          <a:blip r:embed="rId5"/>
          <a:stretch>
            <a:fillRect/>
          </a:stretch>
        </p:blipFill>
        <p:spPr>
          <a:xfrm>
            <a:off x="2693773" y="5087730"/>
            <a:ext cx="6250131" cy="1569373"/>
          </a:xfrm>
          <a:prstGeom prst="rect">
            <a:avLst/>
          </a:prstGeom>
        </p:spPr>
      </p:pic>
      <p:cxnSp>
        <p:nvCxnSpPr>
          <p:cNvPr id="9" name="直线连接符 8">
            <a:extLst>
              <a:ext uri="{FF2B5EF4-FFF2-40B4-BE49-F238E27FC236}">
                <a16:creationId xmlns:a16="http://schemas.microsoft.com/office/drawing/2014/main" id="{A7E67716-9AC8-D949-BA7A-A0423DCD5209}"/>
              </a:ext>
            </a:extLst>
          </p:cNvPr>
          <p:cNvCxnSpPr/>
          <p:nvPr/>
        </p:nvCxnSpPr>
        <p:spPr>
          <a:xfrm>
            <a:off x="297592" y="4905633"/>
            <a:ext cx="11596816" cy="0"/>
          </a:xfrm>
          <a:prstGeom prst="line">
            <a:avLst/>
          </a:prstGeom>
          <a:ln w="19050">
            <a:solidFill>
              <a:schemeClr val="accent6">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234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6" name="圆角矩形 5">
            <a:hlinkClick r:id="" action="ppaction://hlinkshowjump?jump=nextslide"/>
            <a:extLst>
              <a:ext uri="{FF2B5EF4-FFF2-40B4-BE49-F238E27FC236}">
                <a16:creationId xmlns:a16="http://schemas.microsoft.com/office/drawing/2014/main" id="{97A02AEA-28E9-6745-A4FE-675B92B82906}"/>
              </a:ext>
            </a:extLst>
          </p:cNvPr>
          <p:cNvSpPr/>
          <p:nvPr/>
        </p:nvSpPr>
        <p:spPr>
          <a:xfrm>
            <a:off x="4427838" y="1418476"/>
            <a:ext cx="3336324" cy="898415"/>
          </a:xfrm>
          <a:prstGeom prst="roundRect">
            <a:avLst/>
          </a:prstGeom>
          <a:solidFill>
            <a:srgbClr val="DAE3F3">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altLang="zh-CN" sz="3200" b="1">
                <a:solidFill>
                  <a:schemeClr val="bg1"/>
                </a:solidFill>
                <a:latin typeface="Times New Roman"/>
                <a:ea typeface="等线"/>
                <a:cs typeface="Times New Roman"/>
              </a:rPr>
              <a:t>QUESTION 1</a:t>
            </a:r>
            <a:endParaRPr lang="zh-CN" altLang="en-US" sz="3200" b="1">
              <a:solidFill>
                <a:schemeClr val="bg1"/>
              </a:solidFill>
              <a:latin typeface="Times New Roman"/>
              <a:ea typeface="等线"/>
              <a:cs typeface="Times New Roman"/>
            </a:endParaRPr>
          </a:p>
        </p:txBody>
      </p:sp>
      <p:sp>
        <p:nvSpPr>
          <p:cNvPr id="7" name="圆角矩形 6">
            <a:extLst>
              <a:ext uri="{FF2B5EF4-FFF2-40B4-BE49-F238E27FC236}">
                <a16:creationId xmlns:a16="http://schemas.microsoft.com/office/drawing/2014/main" id="{E0C4C985-0F06-DD4E-8FF3-07989EE350AF}"/>
              </a:ext>
            </a:extLst>
          </p:cNvPr>
          <p:cNvSpPr/>
          <p:nvPr/>
        </p:nvSpPr>
        <p:spPr>
          <a:xfrm>
            <a:off x="4427838" y="4541109"/>
            <a:ext cx="3336324" cy="898415"/>
          </a:xfrm>
          <a:prstGeom prst="roundRect">
            <a:avLst/>
          </a:prstGeom>
          <a:solidFill>
            <a:srgbClr val="DAE3F3">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altLang="zh-CN" sz="3200" b="1">
                <a:solidFill>
                  <a:schemeClr val="bg1"/>
                </a:solidFill>
                <a:latin typeface="Times New Roman"/>
                <a:ea typeface="等线"/>
                <a:cs typeface="Times New Roman"/>
              </a:rPr>
              <a:t>QUESTION 3</a:t>
            </a:r>
            <a:endParaRPr lang="zh-CN" altLang="en-US" sz="3200" b="1">
              <a:solidFill>
                <a:schemeClr val="bg1"/>
              </a:solidFill>
              <a:latin typeface="Times New Roman"/>
              <a:ea typeface="等线"/>
              <a:cs typeface="Times New Roman"/>
            </a:endParaRPr>
          </a:p>
        </p:txBody>
      </p:sp>
      <p:sp>
        <p:nvSpPr>
          <p:cNvPr id="8" name="圆角矩形 7">
            <a:extLst>
              <a:ext uri="{FF2B5EF4-FFF2-40B4-BE49-F238E27FC236}">
                <a16:creationId xmlns:a16="http://schemas.microsoft.com/office/drawing/2014/main" id="{8EBB7707-2C72-E545-B6D7-9485FDC45B06}"/>
              </a:ext>
            </a:extLst>
          </p:cNvPr>
          <p:cNvSpPr/>
          <p:nvPr/>
        </p:nvSpPr>
        <p:spPr>
          <a:xfrm>
            <a:off x="4427838" y="2979792"/>
            <a:ext cx="3336324" cy="898415"/>
          </a:xfrm>
          <a:prstGeom prst="roundRect">
            <a:avLst/>
          </a:prstGeom>
          <a:solidFill>
            <a:srgbClr val="DAE3F3">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kumimoji="1" lang="en-US" altLang="zh-CN" sz="3200" b="1">
                <a:solidFill>
                  <a:schemeClr val="bg1"/>
                </a:solidFill>
                <a:latin typeface="Times New Roman"/>
                <a:ea typeface="等线"/>
                <a:cs typeface="Times New Roman"/>
              </a:rPr>
              <a:t>QUESTION 2</a:t>
            </a:r>
            <a:endParaRPr lang="zh-CN" altLang="en-US" sz="3200" b="1">
              <a:solidFill>
                <a:schemeClr val="bg1"/>
              </a:solidFill>
              <a:latin typeface="Times New Roman"/>
              <a:ea typeface="等线"/>
              <a:cs typeface="Times New Roman"/>
            </a:endParaRPr>
          </a:p>
        </p:txBody>
      </p:sp>
    </p:spTree>
    <p:extLst>
      <p:ext uri="{BB962C8B-B14F-4D97-AF65-F5344CB8AC3E}">
        <p14:creationId xmlns:p14="http://schemas.microsoft.com/office/powerpoint/2010/main" val="983228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1820"/>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Building</a:t>
            </a:r>
            <a:r>
              <a:rPr lang="zh-CN" altLang="en-US" sz="1600" i="1">
                <a:solidFill>
                  <a:srgbClr val="DAE3F3"/>
                </a:solidFill>
                <a:latin typeface="Times New Roman" panose="02020603050405020304" pitchFamily="18" charset="0"/>
                <a:cs typeface="Times New Roman" panose="02020603050405020304" pitchFamily="18" charset="0"/>
              </a:rPr>
              <a:t> </a:t>
            </a:r>
            <a:r>
              <a:rPr lang="en-US" altLang="zh-CN" sz="1600" i="1">
                <a:solidFill>
                  <a:srgbClr val="DAE3F3"/>
                </a:solidFill>
                <a:latin typeface="Times New Roman" panose="02020603050405020304" pitchFamily="18" charset="0"/>
                <a:cs typeface="Times New Roman" panose="02020603050405020304" pitchFamily="18" charset="0"/>
              </a:rPr>
              <a:t>adaptive multi-factor models that appropriately reflect your view on each factor. </a:t>
            </a:r>
          </a:p>
        </p:txBody>
      </p:sp>
      <p:sp>
        <p:nvSpPr>
          <p:cNvPr id="12" name="文本框 11">
            <a:extLst>
              <a:ext uri="{FF2B5EF4-FFF2-40B4-BE49-F238E27FC236}">
                <a16:creationId xmlns:a16="http://schemas.microsoft.com/office/drawing/2014/main" id="{17F3F4F2-97AE-9B43-88A1-E016ADC49459}"/>
              </a:ext>
            </a:extLst>
          </p:cNvPr>
          <p:cNvSpPr txBox="1"/>
          <p:nvPr/>
        </p:nvSpPr>
        <p:spPr>
          <a:xfrm>
            <a:off x="833004" y="1513045"/>
            <a:ext cx="5151184" cy="832920"/>
          </a:xfrm>
          <a:prstGeom prst="rect">
            <a:avLst/>
          </a:prstGeom>
          <a:noFill/>
        </p:spPr>
        <p:txBody>
          <a:bodyPr wrap="square" lIns="91440" tIns="45720" rIns="91440" bIns="45720" rtlCol="0" anchor="t">
            <a:spAutoFit/>
          </a:bodyPr>
          <a:lstStyle/>
          <a:p>
            <a:pPr algn="ctr">
              <a:lnSpc>
                <a:spcPct val="150000"/>
              </a:lnSpc>
            </a:pPr>
            <a:r>
              <a:rPr kumimoji="1" lang="en-US" altLang="zh-CN" b="1">
                <a:solidFill>
                  <a:schemeClr val="accent6">
                    <a:lumMod val="20000"/>
                    <a:lumOff val="80000"/>
                  </a:schemeClr>
                </a:solidFill>
                <a:latin typeface="Times New Roman"/>
                <a:ea typeface="等线"/>
                <a:cs typeface="Times New Roman"/>
              </a:rPr>
              <a:t>Sharpe ratio weighted portfolio cumulative return </a:t>
            </a:r>
          </a:p>
          <a:p>
            <a:pPr algn="ctr">
              <a:lnSpc>
                <a:spcPct val="150000"/>
              </a:lnSpc>
            </a:pPr>
            <a:r>
              <a:rPr kumimoji="1" lang="en-US" altLang="zh-CN" sz="1600" b="1">
                <a:solidFill>
                  <a:schemeClr val="accent6">
                    <a:lumMod val="20000"/>
                    <a:lumOff val="80000"/>
                  </a:schemeClr>
                </a:solidFill>
                <a:latin typeface="Times New Roman"/>
                <a:ea typeface="等线"/>
                <a:cs typeface="Times New Roman"/>
              </a:rPr>
              <a:t>from 1967 to 2020</a:t>
            </a:r>
            <a:endParaRPr kumimoji="1" lang="zh-CN" altLang="en-US" sz="1600" b="1">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482BB193-9013-FE4E-AAD1-CAF72E6B3A91}"/>
              </a:ext>
            </a:extLst>
          </p:cNvPr>
          <p:cNvSpPr txBox="1"/>
          <p:nvPr/>
        </p:nvSpPr>
        <p:spPr>
          <a:xfrm>
            <a:off x="6511011" y="2075554"/>
            <a:ext cx="5271156" cy="3781997"/>
          </a:xfrm>
          <a:prstGeom prst="rect">
            <a:avLst/>
          </a:prstGeom>
          <a:noFill/>
        </p:spPr>
        <p:txBody>
          <a:bodyPr wrap="square" lIns="91440" tIns="45720" rIns="91440" bIns="45720" rtlCol="0" anchor="t">
            <a:spAutoFit/>
          </a:bodyPr>
          <a:lstStyle/>
          <a:p>
            <a:pPr marL="285750" indent="-285750">
              <a:lnSpc>
                <a:spcPct val="150000"/>
              </a:lnSpc>
              <a:buFontTx/>
              <a:buChar char="-"/>
            </a:pPr>
            <a:r>
              <a:rPr lang="en-US" altLang="zh-CN">
                <a:solidFill>
                  <a:srgbClr val="DAE3F3"/>
                </a:solidFill>
                <a:latin typeface="Times New Roman"/>
                <a:ea typeface="等线"/>
                <a:cs typeface="Times New Roman"/>
              </a:rPr>
              <a:t>All cumulative return lines are increasing. </a:t>
            </a:r>
            <a:endParaRPr lang="en-US" altLang="zh-CN">
              <a:solidFill>
                <a:srgbClr val="DAE3F3"/>
              </a:solidFill>
              <a:latin typeface="Times New Roman" panose="02020603050405020304" pitchFamily="18" charset="0"/>
              <a:ea typeface="等线" panose="02010600030101010101" pitchFamily="2" charset="-122"/>
              <a:cs typeface="Times New Roman" panose="02020603050405020304" pitchFamily="18" charset="0"/>
            </a:endParaRPr>
          </a:p>
          <a:p>
            <a:pPr marL="285750" indent="-285750">
              <a:lnSpc>
                <a:spcPct val="150000"/>
              </a:lnSpc>
              <a:buFontTx/>
              <a:buChar char="-"/>
            </a:pPr>
            <a:r>
              <a:rPr lang="en-US" altLang="zh-CN">
                <a:solidFill>
                  <a:srgbClr val="DAE3F3"/>
                </a:solidFill>
                <a:latin typeface="Times New Roman"/>
                <a:ea typeface="等线"/>
                <a:cs typeface="Times New Roman"/>
              </a:rPr>
              <a:t>Same lookback period, equal weighted portfolio’s </a:t>
            </a:r>
            <a:r>
              <a:rPr lang="en-US">
                <a:solidFill>
                  <a:srgbClr val="DAE3F3"/>
                </a:solidFill>
                <a:latin typeface="Times New Roman"/>
                <a:ea typeface="等线"/>
                <a:cs typeface="Times New Roman"/>
              </a:rPr>
              <a:t>cumulative product </a:t>
            </a:r>
            <a:r>
              <a:rPr lang="en-US" altLang="zh-CN">
                <a:solidFill>
                  <a:srgbClr val="DAE3F3"/>
                </a:solidFill>
                <a:latin typeface="Times New Roman"/>
                <a:ea typeface="等线"/>
                <a:cs typeface="Times New Roman"/>
              </a:rPr>
              <a:t> return is higher than the value weighted portfolio.</a:t>
            </a:r>
            <a:endParaRPr lang="en-US" altLang="zh-CN">
              <a:solidFill>
                <a:srgbClr val="DAE3F3"/>
              </a:solidFill>
              <a:latin typeface="Times New Roman" panose="02020603050405020304" pitchFamily="18" charset="0"/>
              <a:ea typeface="等线" panose="02010600030101010101" pitchFamily="2" charset="-122"/>
              <a:cs typeface="Times New Roman" panose="02020603050405020304" pitchFamily="18" charset="0"/>
            </a:endParaRPr>
          </a:p>
          <a:p>
            <a:pPr marL="285750" indent="-285750" algn="just">
              <a:lnSpc>
                <a:spcPct val="150000"/>
              </a:lnSpc>
              <a:buFontTx/>
              <a:buChar char="-"/>
            </a:pPr>
            <a:r>
              <a:rPr lang="en-US" altLang="zh-CN">
                <a:solidFill>
                  <a:srgbClr val="DAE3F3"/>
                </a:solidFill>
                <a:latin typeface="Times New Roman"/>
                <a:ea typeface="等线"/>
                <a:cs typeface="Times New Roman"/>
              </a:rPr>
              <a:t>The value weighted portfolio returns with different lookback period are almost the same. </a:t>
            </a:r>
            <a:endParaRPr lang="en-US" altLang="zh-CN">
              <a:solidFill>
                <a:srgbClr val="DAE3F3"/>
              </a:solidFill>
              <a:latin typeface="Times New Roman" panose="02020603050405020304" pitchFamily="18" charset="0"/>
              <a:ea typeface="等线"/>
              <a:cs typeface="Times New Roman" panose="02020603050405020304" pitchFamily="18" charset="0"/>
            </a:endParaRPr>
          </a:p>
          <a:p>
            <a:pPr marL="285750" indent="-285750" algn="just">
              <a:lnSpc>
                <a:spcPct val="150000"/>
              </a:lnSpc>
              <a:buFontTx/>
              <a:buChar char="-"/>
            </a:pPr>
            <a:r>
              <a:rPr lang="en-US" altLang="zh-CN">
                <a:solidFill>
                  <a:srgbClr val="DAE3F3"/>
                </a:solidFill>
                <a:latin typeface="Times New Roman"/>
                <a:ea typeface="等线"/>
                <a:cs typeface="Times New Roman"/>
              </a:rPr>
              <a:t>And the equal weighted portfolio with 12-month lookback period is the higher than the one with 36-month lookback period.</a:t>
            </a:r>
            <a:endParaRPr lang="zh-CN" altLang="en-US">
              <a:latin typeface="Times New Roman"/>
              <a:ea typeface="等线"/>
              <a:cs typeface="Times New Roman"/>
            </a:endParaRPr>
          </a:p>
        </p:txBody>
      </p:sp>
      <p:pic>
        <p:nvPicPr>
          <p:cNvPr id="6" name="Picture 7" descr="Chart&#10;&#10;Description automatically generated">
            <a:extLst>
              <a:ext uri="{FF2B5EF4-FFF2-40B4-BE49-F238E27FC236}">
                <a16:creationId xmlns:a16="http://schemas.microsoft.com/office/drawing/2014/main" id="{E31BD4D4-30CF-4764-8264-995C82C13F6C}"/>
              </a:ext>
            </a:extLst>
          </p:cNvPr>
          <p:cNvPicPr>
            <a:picLocks noChangeAspect="1"/>
          </p:cNvPicPr>
          <p:nvPr/>
        </p:nvPicPr>
        <p:blipFill>
          <a:blip r:embed="rId3"/>
          <a:stretch>
            <a:fillRect/>
          </a:stretch>
        </p:blipFill>
        <p:spPr>
          <a:xfrm>
            <a:off x="833004" y="2523008"/>
            <a:ext cx="5262996" cy="3334543"/>
          </a:xfrm>
          <a:prstGeom prst="rect">
            <a:avLst/>
          </a:prstGeom>
        </p:spPr>
      </p:pic>
    </p:spTree>
    <p:extLst>
      <p:ext uri="{BB962C8B-B14F-4D97-AF65-F5344CB8AC3E}">
        <p14:creationId xmlns:p14="http://schemas.microsoft.com/office/powerpoint/2010/main" val="2463497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1820"/>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Building</a:t>
            </a:r>
            <a:r>
              <a:rPr lang="zh-CN" altLang="en-US" sz="1600" i="1">
                <a:solidFill>
                  <a:srgbClr val="DAE3F3"/>
                </a:solidFill>
                <a:latin typeface="Times New Roman" panose="02020603050405020304" pitchFamily="18" charset="0"/>
                <a:cs typeface="Times New Roman" panose="02020603050405020304" pitchFamily="18" charset="0"/>
              </a:rPr>
              <a:t> </a:t>
            </a:r>
            <a:r>
              <a:rPr lang="en-US" altLang="zh-CN" sz="1600" i="1">
                <a:solidFill>
                  <a:srgbClr val="DAE3F3"/>
                </a:solidFill>
                <a:latin typeface="Times New Roman" panose="02020603050405020304" pitchFamily="18" charset="0"/>
                <a:cs typeface="Times New Roman" panose="02020603050405020304" pitchFamily="18" charset="0"/>
              </a:rPr>
              <a:t>adaptive multi-factor models that appropriately reflect your view on each factor. </a:t>
            </a:r>
          </a:p>
        </p:txBody>
      </p:sp>
      <p:sp>
        <p:nvSpPr>
          <p:cNvPr id="9" name="文本框 8">
            <a:extLst>
              <a:ext uri="{FF2B5EF4-FFF2-40B4-BE49-F238E27FC236}">
                <a16:creationId xmlns:a16="http://schemas.microsoft.com/office/drawing/2014/main" id="{8991248A-03F6-A845-A602-0C541C13514A}"/>
              </a:ext>
            </a:extLst>
          </p:cNvPr>
          <p:cNvSpPr txBox="1"/>
          <p:nvPr/>
        </p:nvSpPr>
        <p:spPr>
          <a:xfrm>
            <a:off x="285025" y="1458612"/>
            <a:ext cx="5993538" cy="971420"/>
          </a:xfrm>
          <a:prstGeom prst="rect">
            <a:avLst/>
          </a:prstGeom>
          <a:noFill/>
        </p:spPr>
        <p:txBody>
          <a:bodyPr wrap="square" lIns="91440" tIns="45720" rIns="91440" bIns="45720" rtlCol="0" anchor="t">
            <a:spAutoFit/>
          </a:bodyPr>
          <a:lstStyle/>
          <a:p>
            <a:pPr algn="ctr">
              <a:lnSpc>
                <a:spcPct val="150000"/>
              </a:lnSpc>
            </a:pPr>
            <a:r>
              <a:rPr kumimoji="1" lang="en-US" altLang="zh-CN" sz="2400">
                <a:solidFill>
                  <a:schemeClr val="accent5">
                    <a:lumMod val="20000"/>
                    <a:lumOff val="80000"/>
                  </a:schemeClr>
                </a:solidFill>
                <a:latin typeface="Times New Roman"/>
                <a:ea typeface="等线"/>
                <a:cs typeface="Times New Roman"/>
              </a:rPr>
              <a:t> </a:t>
            </a:r>
            <a:r>
              <a:rPr kumimoji="1" lang="en-US" altLang="zh-CN" b="1">
                <a:solidFill>
                  <a:schemeClr val="accent6">
                    <a:lumMod val="20000"/>
                    <a:lumOff val="80000"/>
                  </a:schemeClr>
                </a:solidFill>
                <a:latin typeface="Times New Roman"/>
                <a:ea typeface="等线"/>
                <a:cs typeface="Times New Roman"/>
              </a:rPr>
              <a:t>Sharpe ratio weighted portfolio cumulative product return</a:t>
            </a:r>
          </a:p>
          <a:p>
            <a:pPr algn="ctr">
              <a:lnSpc>
                <a:spcPct val="150000"/>
              </a:lnSpc>
            </a:pPr>
            <a:r>
              <a:rPr kumimoji="1" lang="en-US" altLang="zh-CN" sz="1600" b="1">
                <a:solidFill>
                  <a:schemeClr val="accent6">
                    <a:lumMod val="20000"/>
                    <a:lumOff val="80000"/>
                  </a:schemeClr>
                </a:solidFill>
                <a:latin typeface="Times New Roman"/>
                <a:ea typeface="等线"/>
                <a:cs typeface="Times New Roman"/>
              </a:rPr>
              <a:t> from 2010 to 2020</a:t>
            </a:r>
            <a:endParaRPr kumimoji="1" lang="zh-CN" altLang="en-US" sz="1600" b="1">
              <a:solidFill>
                <a:schemeClr val="accent6">
                  <a:lumMod val="20000"/>
                  <a:lumOff val="80000"/>
                </a:schemeClr>
              </a:solidFill>
              <a:latin typeface="Times New Roman"/>
              <a:ea typeface="等线"/>
              <a:cs typeface="Times New Roman"/>
            </a:endParaRPr>
          </a:p>
        </p:txBody>
      </p:sp>
      <p:sp>
        <p:nvSpPr>
          <p:cNvPr id="10" name="文本框 9">
            <a:extLst>
              <a:ext uri="{FF2B5EF4-FFF2-40B4-BE49-F238E27FC236}">
                <a16:creationId xmlns:a16="http://schemas.microsoft.com/office/drawing/2014/main" id="{3E971408-385C-CA41-9961-33781BEE70A6}"/>
              </a:ext>
            </a:extLst>
          </p:cNvPr>
          <p:cNvSpPr txBox="1"/>
          <p:nvPr/>
        </p:nvSpPr>
        <p:spPr>
          <a:xfrm>
            <a:off x="6423935" y="2166224"/>
            <a:ext cx="5562119" cy="3366563"/>
          </a:xfrm>
          <a:prstGeom prst="rect">
            <a:avLst/>
          </a:prstGeom>
          <a:noFill/>
        </p:spPr>
        <p:txBody>
          <a:bodyPr wrap="square" lIns="91440" tIns="45720" rIns="91440" bIns="45720" rtlCol="0" anchor="t">
            <a:spAutoFit/>
          </a:bodyPr>
          <a:lstStyle/>
          <a:p>
            <a:pPr marL="285750" indent="-285750" algn="just">
              <a:lnSpc>
                <a:spcPct val="150000"/>
              </a:lnSpc>
              <a:buFontTx/>
              <a:buChar char="-"/>
            </a:pPr>
            <a:r>
              <a:rPr lang="en-US" altLang="zh-CN">
                <a:solidFill>
                  <a:srgbClr val="DAE3F3"/>
                </a:solidFill>
                <a:latin typeface="Times New Roman"/>
                <a:ea typeface="等线"/>
                <a:cs typeface="Times New Roman"/>
              </a:rPr>
              <a:t>We can see all cumulative product return lines are somewhat flat as we use shorter time period.</a:t>
            </a:r>
            <a:endParaRPr lang="en-US">
              <a:solidFill>
                <a:srgbClr val="000000"/>
              </a:solidFill>
              <a:latin typeface="等线" panose="020F0502020204030204"/>
              <a:ea typeface="等线"/>
              <a:cs typeface="Times New Roman"/>
            </a:endParaRPr>
          </a:p>
          <a:p>
            <a:pPr marL="285750" indent="-285750" algn="just">
              <a:lnSpc>
                <a:spcPct val="150000"/>
              </a:lnSpc>
              <a:buFontTx/>
              <a:buChar char="-"/>
            </a:pPr>
            <a:r>
              <a:rPr lang="en-US" altLang="zh-CN">
                <a:solidFill>
                  <a:srgbClr val="DAE3F3"/>
                </a:solidFill>
                <a:latin typeface="Times New Roman"/>
                <a:ea typeface="等线"/>
                <a:cs typeface="Times New Roman"/>
              </a:rPr>
              <a:t>The equal weighted portfolio performs worse than  the value weighted portfolio  for the same lookback period.</a:t>
            </a:r>
            <a:endParaRPr lang="en-US">
              <a:solidFill>
                <a:srgbClr val="000000"/>
              </a:solidFill>
              <a:latin typeface="等线" panose="020F0502020204030204"/>
              <a:ea typeface="等线"/>
              <a:cs typeface="Times New Roman" panose="02020603050405020304" pitchFamily="18" charset="0"/>
            </a:endParaRPr>
          </a:p>
          <a:p>
            <a:pPr marL="285750" indent="-285750" algn="just">
              <a:lnSpc>
                <a:spcPct val="150000"/>
              </a:lnSpc>
              <a:buFontTx/>
              <a:buChar char="-"/>
            </a:pPr>
            <a:r>
              <a:rPr lang="en-US" altLang="zh-CN">
                <a:solidFill>
                  <a:srgbClr val="DAE3F3"/>
                </a:solidFill>
                <a:latin typeface="Times New Roman"/>
                <a:ea typeface="等线"/>
                <a:cs typeface="Times New Roman"/>
              </a:rPr>
              <a:t>The equal weighted portfolio with 12-month lookback period performs worst and value weighted portfolio with 12-month lookback period performs better than the others</a:t>
            </a:r>
          </a:p>
        </p:txBody>
      </p:sp>
      <p:pic>
        <p:nvPicPr>
          <p:cNvPr id="4" name="Picture 5" descr="Chart, line chart, histogram&#10;&#10;Description automatically generated">
            <a:extLst>
              <a:ext uri="{FF2B5EF4-FFF2-40B4-BE49-F238E27FC236}">
                <a16:creationId xmlns:a16="http://schemas.microsoft.com/office/drawing/2014/main" id="{8D433CC0-787C-48FD-8BCD-70649B2DA277}"/>
              </a:ext>
            </a:extLst>
          </p:cNvPr>
          <p:cNvPicPr>
            <a:picLocks noChangeAspect="1"/>
          </p:cNvPicPr>
          <p:nvPr/>
        </p:nvPicPr>
        <p:blipFill>
          <a:blip r:embed="rId3"/>
          <a:stretch>
            <a:fillRect/>
          </a:stretch>
        </p:blipFill>
        <p:spPr>
          <a:xfrm>
            <a:off x="550717" y="2525385"/>
            <a:ext cx="5488132" cy="3313912"/>
          </a:xfrm>
          <a:prstGeom prst="rect">
            <a:avLst/>
          </a:prstGeom>
        </p:spPr>
      </p:pic>
      <p:graphicFrame>
        <p:nvGraphicFramePr>
          <p:cNvPr id="8" name="Table 7">
            <a:extLst>
              <a:ext uri="{FF2B5EF4-FFF2-40B4-BE49-F238E27FC236}">
                <a16:creationId xmlns:a16="http://schemas.microsoft.com/office/drawing/2014/main" id="{2B703A4A-36C8-4081-9C22-84BE5EB33F81}"/>
              </a:ext>
            </a:extLst>
          </p:cNvPr>
          <p:cNvGraphicFramePr>
            <a:graphicFrameLocks noGrp="1"/>
          </p:cNvGraphicFramePr>
          <p:nvPr>
            <p:extLst>
              <p:ext uri="{D42A27DB-BD31-4B8C-83A1-F6EECF244321}">
                <p14:modId xmlns:p14="http://schemas.microsoft.com/office/powerpoint/2010/main" val="1504278461"/>
              </p:ext>
            </p:extLst>
          </p:nvPr>
        </p:nvGraphicFramePr>
        <p:xfrm>
          <a:off x="6096000" y="5679400"/>
          <a:ext cx="5976553" cy="971382"/>
        </p:xfrm>
        <a:graphic>
          <a:graphicData uri="http://schemas.openxmlformats.org/drawingml/2006/table">
            <a:tbl>
              <a:tblPr firstRow="1" bandRow="1">
                <a:tableStyleId>{2D5ABB26-0587-4C30-8999-92F81FD0307C}</a:tableStyleId>
              </a:tblPr>
              <a:tblGrid>
                <a:gridCol w="2138769">
                  <a:extLst>
                    <a:ext uri="{9D8B030D-6E8A-4147-A177-3AD203B41FA5}">
                      <a16:colId xmlns:a16="http://schemas.microsoft.com/office/drawing/2014/main" val="2332056961"/>
                    </a:ext>
                  </a:extLst>
                </a:gridCol>
                <a:gridCol w="959446">
                  <a:extLst>
                    <a:ext uri="{9D8B030D-6E8A-4147-A177-3AD203B41FA5}">
                      <a16:colId xmlns:a16="http://schemas.microsoft.com/office/drawing/2014/main" val="300254503"/>
                    </a:ext>
                  </a:extLst>
                </a:gridCol>
                <a:gridCol w="959446">
                  <a:extLst>
                    <a:ext uri="{9D8B030D-6E8A-4147-A177-3AD203B41FA5}">
                      <a16:colId xmlns:a16="http://schemas.microsoft.com/office/drawing/2014/main" val="2717312158"/>
                    </a:ext>
                  </a:extLst>
                </a:gridCol>
                <a:gridCol w="959446">
                  <a:extLst>
                    <a:ext uri="{9D8B030D-6E8A-4147-A177-3AD203B41FA5}">
                      <a16:colId xmlns:a16="http://schemas.microsoft.com/office/drawing/2014/main" val="4284720281"/>
                    </a:ext>
                  </a:extLst>
                </a:gridCol>
                <a:gridCol w="959446">
                  <a:extLst>
                    <a:ext uri="{9D8B030D-6E8A-4147-A177-3AD203B41FA5}">
                      <a16:colId xmlns:a16="http://schemas.microsoft.com/office/drawing/2014/main" val="3558066676"/>
                    </a:ext>
                  </a:extLst>
                </a:gridCol>
              </a:tblGrid>
              <a:tr h="323794">
                <a:tc>
                  <a:txBody>
                    <a:bodyPr/>
                    <a:lstStyle/>
                    <a:p>
                      <a:pPr algn="ctr"/>
                      <a:r>
                        <a:rPr lang="en-US">
                          <a:solidFill>
                            <a:schemeClr val="accent6">
                              <a:lumMod val="20000"/>
                              <a:lumOff val="80000"/>
                            </a:schemeClr>
                          </a:solidFill>
                          <a:effectLst/>
                          <a:latin typeface="Times New Roman" panose="02020603050405020304" pitchFamily="18" charset="0"/>
                          <a:cs typeface="Times New Roman" panose="02020603050405020304" pitchFamily="18" charset="0"/>
                        </a:rPr>
                        <a:t>　</a:t>
                      </a:r>
                    </a:p>
                  </a:txBody>
                  <a:tcPr marL="0" marR="0" marT="0" marB="0" anchor="ctr">
                    <a:lnL w="12700" cap="flat" cmpd="sng" algn="ctr">
                      <a:no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EW_12</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EW_36</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VW_12</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VW_36</a:t>
                      </a:r>
                    </a:p>
                  </a:txBody>
                  <a:tcPr marL="0" marR="0" marT="0" marB="0" anchor="ctr">
                    <a:lnL w="12700" cap="flat" cmpd="sng" algn="ctr">
                      <a:solidFill>
                        <a:srgbClr val="DAE3F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9918302"/>
                  </a:ext>
                </a:extLst>
              </a:tr>
              <a:tr h="323794">
                <a:tc>
                  <a:txBody>
                    <a:bodyPr/>
                    <a:lstStyle/>
                    <a:p>
                      <a:pPr algn="ctr"/>
                      <a:r>
                        <a:rPr lang="en-US" sz="1400" b="1">
                          <a:solidFill>
                            <a:schemeClr val="accent4">
                              <a:lumMod val="20000"/>
                              <a:lumOff val="80000"/>
                            </a:schemeClr>
                          </a:solidFill>
                          <a:effectLst/>
                          <a:latin typeface="Times New Roman" panose="02020603050405020304" pitchFamily="18" charset="0"/>
                          <a:cs typeface="Times New Roman" panose="02020603050405020304" pitchFamily="18" charset="0"/>
                        </a:rPr>
                        <a:t>Annual</a:t>
                      </a:r>
                      <a:r>
                        <a:rPr lang="zh-CN" altLang="en-US" sz="1400" b="1">
                          <a:solidFill>
                            <a:schemeClr val="accent4">
                              <a:lumMod val="20000"/>
                              <a:lumOff val="80000"/>
                            </a:schemeClr>
                          </a:solidFill>
                          <a:effectLst/>
                          <a:latin typeface="Times New Roman" panose="02020603050405020304" pitchFamily="18" charset="0"/>
                          <a:cs typeface="Times New Roman" panose="02020603050405020304" pitchFamily="18" charset="0"/>
                        </a:rPr>
                        <a:t> </a:t>
                      </a:r>
                      <a:r>
                        <a:rPr lang="en-US" altLang="zh-CN" sz="1400" b="1">
                          <a:solidFill>
                            <a:schemeClr val="accent4">
                              <a:lumMod val="20000"/>
                              <a:lumOff val="80000"/>
                            </a:schemeClr>
                          </a:solidFill>
                          <a:effectLst/>
                          <a:latin typeface="Times New Roman" panose="02020603050405020304" pitchFamily="18" charset="0"/>
                          <a:cs typeface="Times New Roman" panose="02020603050405020304" pitchFamily="18" charset="0"/>
                        </a:rPr>
                        <a:t>Excess</a:t>
                      </a:r>
                      <a:r>
                        <a:rPr lang="en-US" sz="1400" b="1">
                          <a:solidFill>
                            <a:schemeClr val="accent4">
                              <a:lumMod val="20000"/>
                              <a:lumOff val="80000"/>
                            </a:schemeClr>
                          </a:solidFill>
                          <a:effectLst/>
                          <a:latin typeface="Times New Roman" panose="02020603050405020304" pitchFamily="18" charset="0"/>
                          <a:cs typeface="Times New Roman" panose="02020603050405020304" pitchFamily="18" charset="0"/>
                        </a:rPr>
                        <a:t> Return (%)</a:t>
                      </a:r>
                    </a:p>
                  </a:txBody>
                  <a:tcPr marL="0" marR="0" marT="0" marB="0" anchor="ctr">
                    <a:lnL w="12700" cap="flat" cmpd="sng" algn="ctr">
                      <a:no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1.8289</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0.6273</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3.0468</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2.1375</a:t>
                      </a:r>
                    </a:p>
                  </a:txBody>
                  <a:tcPr marL="0" marR="0" marT="0" marB="0" anchor="ctr">
                    <a:lnL w="12700" cap="flat" cmpd="sng" algn="ctr">
                      <a:solidFill>
                        <a:srgbClr val="DAE3F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solidFill>
                        <a:srgbClr val="DAE3F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1759137"/>
                  </a:ext>
                </a:extLst>
              </a:tr>
              <a:tr h="323794">
                <a:tc>
                  <a:txBody>
                    <a:bodyPr/>
                    <a:lstStyle/>
                    <a:p>
                      <a:pPr algn="ctr"/>
                      <a:r>
                        <a:rPr lang="en-US" b="1">
                          <a:solidFill>
                            <a:schemeClr val="accent4">
                              <a:lumMod val="20000"/>
                              <a:lumOff val="80000"/>
                            </a:schemeClr>
                          </a:solidFill>
                          <a:effectLst/>
                          <a:latin typeface="Times New Roman" panose="02020603050405020304" pitchFamily="18" charset="0"/>
                          <a:cs typeface="Times New Roman" panose="02020603050405020304" pitchFamily="18" charset="0"/>
                        </a:rPr>
                        <a:t>Annual Sharpe Ratio</a:t>
                      </a:r>
                    </a:p>
                  </a:txBody>
                  <a:tcPr marL="0" marR="0" marT="0" marB="0" anchor="ctr">
                    <a:lnL w="12700" cap="flat" cmpd="sng" algn="ctr">
                      <a:no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0.1862</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0.0524</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0.2793</a:t>
                      </a:r>
                    </a:p>
                  </a:txBody>
                  <a:tcPr marL="0" marR="0" marT="0" marB="0" anchor="ctr">
                    <a:lnL w="12700" cap="flat" cmpd="sng" algn="ctr">
                      <a:solidFill>
                        <a:srgbClr val="DAE3F3"/>
                      </a:solidFill>
                      <a:prstDash val="solid"/>
                      <a:round/>
                      <a:headEnd type="none" w="med" len="med"/>
                      <a:tailEnd type="none" w="med" len="med"/>
                    </a:lnL>
                    <a:lnR w="12700" cap="flat" cmpd="sng" algn="ctr">
                      <a:solidFill>
                        <a:srgbClr val="DAE3F3"/>
                      </a:solid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accent5">
                              <a:lumMod val="20000"/>
                              <a:lumOff val="80000"/>
                            </a:schemeClr>
                          </a:solidFill>
                          <a:effectLst/>
                          <a:latin typeface="Times New Roman" panose="02020603050405020304" pitchFamily="18" charset="0"/>
                          <a:cs typeface="Times New Roman" panose="02020603050405020304" pitchFamily="18" charset="0"/>
                        </a:rPr>
                        <a:t>0.1879</a:t>
                      </a:r>
                    </a:p>
                  </a:txBody>
                  <a:tcPr marL="0" marR="0" marT="0" marB="0" anchor="ctr">
                    <a:lnL w="12700" cap="flat" cmpd="sng" algn="ctr">
                      <a:solidFill>
                        <a:srgbClr val="DAE3F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DAE3F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8130057"/>
                  </a:ext>
                </a:extLst>
              </a:tr>
            </a:tbl>
          </a:graphicData>
        </a:graphic>
      </p:graphicFrame>
    </p:spTree>
    <p:extLst>
      <p:ext uri="{BB962C8B-B14F-4D97-AF65-F5344CB8AC3E}">
        <p14:creationId xmlns:p14="http://schemas.microsoft.com/office/powerpoint/2010/main" val="1851454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3</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641820"/>
            <a:ext cx="8884509" cy="338554"/>
          </a:xfrm>
          <a:prstGeom prst="rect">
            <a:avLst/>
          </a:prstGeom>
        </p:spPr>
        <p:txBody>
          <a:bodyPr wrap="square">
            <a:spAutoFit/>
          </a:bodyPr>
          <a:lstStyle/>
          <a:p>
            <a:r>
              <a:rPr lang="en-US" altLang="zh-CN" sz="1600" i="1">
                <a:solidFill>
                  <a:srgbClr val="DAE3F3"/>
                </a:solidFill>
                <a:latin typeface="Times New Roman" panose="02020603050405020304" pitchFamily="18" charset="0"/>
                <a:cs typeface="Times New Roman" panose="02020603050405020304" pitchFamily="18" charset="0"/>
              </a:rPr>
              <a:t>Building</a:t>
            </a:r>
            <a:r>
              <a:rPr lang="zh-CN" altLang="en-US" sz="1600" i="1">
                <a:solidFill>
                  <a:srgbClr val="DAE3F3"/>
                </a:solidFill>
                <a:latin typeface="Times New Roman" panose="02020603050405020304" pitchFamily="18" charset="0"/>
                <a:cs typeface="Times New Roman" panose="02020603050405020304" pitchFamily="18" charset="0"/>
              </a:rPr>
              <a:t> </a:t>
            </a:r>
            <a:r>
              <a:rPr lang="en-US" altLang="zh-CN" sz="1600" i="1">
                <a:solidFill>
                  <a:srgbClr val="DAE3F3"/>
                </a:solidFill>
                <a:latin typeface="Times New Roman" panose="02020603050405020304" pitchFamily="18" charset="0"/>
                <a:cs typeface="Times New Roman" panose="02020603050405020304" pitchFamily="18" charset="0"/>
              </a:rPr>
              <a:t>adaptive multi-factor models that appropriately reflect your view on each factor. </a:t>
            </a:r>
          </a:p>
        </p:txBody>
      </p:sp>
      <p:sp>
        <p:nvSpPr>
          <p:cNvPr id="9" name="文本框 8">
            <a:extLst>
              <a:ext uri="{FF2B5EF4-FFF2-40B4-BE49-F238E27FC236}">
                <a16:creationId xmlns:a16="http://schemas.microsoft.com/office/drawing/2014/main" id="{8991248A-03F6-A845-A602-0C541C13514A}"/>
              </a:ext>
            </a:extLst>
          </p:cNvPr>
          <p:cNvSpPr txBox="1"/>
          <p:nvPr/>
        </p:nvSpPr>
        <p:spPr>
          <a:xfrm>
            <a:off x="378041" y="1424838"/>
            <a:ext cx="5039233" cy="369332"/>
          </a:xfrm>
          <a:prstGeom prst="rect">
            <a:avLst/>
          </a:prstGeom>
          <a:noFill/>
        </p:spPr>
        <p:txBody>
          <a:bodyPr wrap="square" lIns="91440" tIns="45720" rIns="91440" bIns="45720" rtlCol="0" anchor="t">
            <a:spAutoFit/>
          </a:bodyPr>
          <a:lstStyle/>
          <a:p>
            <a:r>
              <a:rPr kumimoji="1" lang="en-US" altLang="zh-CN" b="1">
                <a:solidFill>
                  <a:schemeClr val="accent4">
                    <a:lumMod val="20000"/>
                    <a:lumOff val="80000"/>
                  </a:schemeClr>
                </a:solidFill>
                <a:latin typeface="Times New Roman"/>
                <a:ea typeface="等线"/>
                <a:cs typeface="Times New Roman"/>
              </a:rPr>
              <a:t>Minimum Variance Portfolio</a:t>
            </a:r>
            <a:r>
              <a:rPr kumimoji="1" lang="zh-CN" altLang="en-US" b="1">
                <a:solidFill>
                  <a:schemeClr val="accent4">
                    <a:lumMod val="20000"/>
                    <a:lumOff val="80000"/>
                  </a:schemeClr>
                </a:solidFill>
                <a:latin typeface="Times New Roman"/>
                <a:ea typeface="等线"/>
                <a:cs typeface="Times New Roman"/>
              </a:rPr>
              <a:t> </a:t>
            </a:r>
            <a:r>
              <a:rPr kumimoji="1" lang="en-US" altLang="zh-CN" b="1">
                <a:solidFill>
                  <a:schemeClr val="accent4">
                    <a:lumMod val="20000"/>
                    <a:lumOff val="80000"/>
                  </a:schemeClr>
                </a:solidFill>
                <a:latin typeface="Times New Roman"/>
                <a:ea typeface="等线"/>
                <a:cs typeface="Times New Roman"/>
              </a:rPr>
              <a:t>–</a:t>
            </a:r>
            <a:r>
              <a:rPr kumimoji="1" lang="zh-CN" altLang="en-US" b="1">
                <a:solidFill>
                  <a:schemeClr val="accent4">
                    <a:lumMod val="20000"/>
                    <a:lumOff val="80000"/>
                  </a:schemeClr>
                </a:solidFill>
                <a:latin typeface="Times New Roman"/>
                <a:ea typeface="等线"/>
                <a:cs typeface="Times New Roman"/>
              </a:rPr>
              <a:t> </a:t>
            </a:r>
            <a:r>
              <a:rPr kumimoji="1" lang="en-US" altLang="zh-CN" sz="1600" b="1">
                <a:solidFill>
                  <a:schemeClr val="accent4">
                    <a:lumMod val="20000"/>
                    <a:lumOff val="80000"/>
                  </a:schemeClr>
                </a:solidFill>
                <a:latin typeface="Times New Roman"/>
                <a:ea typeface="等线"/>
                <a:cs typeface="Times New Roman"/>
              </a:rPr>
              <a:t>Value Weighted </a:t>
            </a:r>
            <a:endParaRPr kumimoji="1" lang="zh-CN" altLang="en-US" b="1">
              <a:solidFill>
                <a:schemeClr val="accent4">
                  <a:lumMod val="20000"/>
                  <a:lumOff val="80000"/>
                </a:schemeClr>
              </a:solidFill>
              <a:latin typeface="Times New Roman"/>
              <a:ea typeface="等线"/>
              <a:cs typeface="Times New Roman"/>
            </a:endParaRPr>
          </a:p>
        </p:txBody>
      </p:sp>
      <p:pic>
        <p:nvPicPr>
          <p:cNvPr id="10" name="Picture 10" descr="Chart, line chart&#10;&#10;Description automatically generated">
            <a:extLst>
              <a:ext uri="{FF2B5EF4-FFF2-40B4-BE49-F238E27FC236}">
                <a16:creationId xmlns:a16="http://schemas.microsoft.com/office/drawing/2014/main" id="{1C19E55A-D74A-4FE3-BA42-CAF9A1D868A2}"/>
              </a:ext>
            </a:extLst>
          </p:cNvPr>
          <p:cNvPicPr>
            <a:picLocks noChangeAspect="1"/>
          </p:cNvPicPr>
          <p:nvPr/>
        </p:nvPicPr>
        <p:blipFill>
          <a:blip r:embed="rId3"/>
          <a:stretch>
            <a:fillRect/>
          </a:stretch>
        </p:blipFill>
        <p:spPr>
          <a:xfrm>
            <a:off x="1015700" y="1882587"/>
            <a:ext cx="3163001" cy="2056189"/>
          </a:xfrm>
          <a:prstGeom prst="rect">
            <a:avLst/>
          </a:prstGeom>
        </p:spPr>
      </p:pic>
      <p:pic>
        <p:nvPicPr>
          <p:cNvPr id="11" name="Picture 12" descr="Chart, line chart&#10;&#10;Description automatically generated">
            <a:extLst>
              <a:ext uri="{FF2B5EF4-FFF2-40B4-BE49-F238E27FC236}">
                <a16:creationId xmlns:a16="http://schemas.microsoft.com/office/drawing/2014/main" id="{236C0DE2-9A74-415F-948D-49097CEB1A15}"/>
              </a:ext>
            </a:extLst>
          </p:cNvPr>
          <p:cNvPicPr>
            <a:picLocks noChangeAspect="1"/>
          </p:cNvPicPr>
          <p:nvPr/>
        </p:nvPicPr>
        <p:blipFill rotWithShape="1">
          <a:blip r:embed="rId4"/>
          <a:srcRect t="-5065" b="5065"/>
          <a:stretch/>
        </p:blipFill>
        <p:spPr>
          <a:xfrm>
            <a:off x="1015699" y="4357973"/>
            <a:ext cx="3163001" cy="2209448"/>
          </a:xfrm>
          <a:prstGeom prst="rect">
            <a:avLst/>
          </a:prstGeom>
        </p:spPr>
      </p:pic>
      <p:sp>
        <p:nvSpPr>
          <p:cNvPr id="13" name="TextBox 12">
            <a:extLst>
              <a:ext uri="{FF2B5EF4-FFF2-40B4-BE49-F238E27FC236}">
                <a16:creationId xmlns:a16="http://schemas.microsoft.com/office/drawing/2014/main" id="{6B6ECEEE-C50B-48B0-B46C-921067D50E27}"/>
              </a:ext>
            </a:extLst>
          </p:cNvPr>
          <p:cNvSpPr txBox="1"/>
          <p:nvPr/>
        </p:nvSpPr>
        <p:spPr>
          <a:xfrm>
            <a:off x="4903693" y="1954000"/>
            <a:ext cx="7080179" cy="29510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lnSpc>
                <a:spcPct val="150000"/>
              </a:lnSpc>
              <a:buFontTx/>
              <a:buChar char="-"/>
            </a:pPr>
            <a:r>
              <a:rPr lang="en-US">
                <a:solidFill>
                  <a:srgbClr val="DAE3F3"/>
                </a:solidFill>
                <a:latin typeface="Times New Roman"/>
                <a:ea typeface="等线"/>
                <a:cs typeface="Times New Roman"/>
              </a:rPr>
              <a:t>We calculate the weights from Jan 2016 to Jan 2018 according to Minimize Variance model and test the model's performance from Feb 2018 to June 2019.</a:t>
            </a:r>
          </a:p>
          <a:p>
            <a:pPr marL="285750" indent="-285750">
              <a:lnSpc>
                <a:spcPct val="150000"/>
              </a:lnSpc>
              <a:buFontTx/>
              <a:buChar char="-"/>
            </a:pPr>
            <a:r>
              <a:rPr lang="en-US">
                <a:solidFill>
                  <a:srgbClr val="DAE3F3"/>
                </a:solidFill>
                <a:latin typeface="Times New Roman"/>
                <a:ea typeface="等线"/>
                <a:cs typeface="Times New Roman"/>
              </a:rPr>
              <a:t>We find this model can diversify the risk better than Maximum Sharpe Ratio model as the returns are around 1 all the time.</a:t>
            </a:r>
          </a:p>
          <a:p>
            <a:pPr marL="285750" indent="-285750" algn="just">
              <a:lnSpc>
                <a:spcPct val="150000"/>
              </a:lnSpc>
              <a:buFontTx/>
              <a:buChar char="-"/>
            </a:pPr>
            <a:r>
              <a:rPr lang="en-US">
                <a:solidFill>
                  <a:srgbClr val="DAE3F3"/>
                </a:solidFill>
                <a:latin typeface="Times New Roman"/>
                <a:ea typeface="等线"/>
                <a:cs typeface="Times New Roman"/>
              </a:rPr>
              <a:t>But this model's return is much lower than the return of Maximum Sharpe Ratio model.</a:t>
            </a:r>
          </a:p>
        </p:txBody>
      </p:sp>
      <p:sp>
        <p:nvSpPr>
          <p:cNvPr id="12" name="文本框 11">
            <a:extLst>
              <a:ext uri="{FF2B5EF4-FFF2-40B4-BE49-F238E27FC236}">
                <a16:creationId xmlns:a16="http://schemas.microsoft.com/office/drawing/2014/main" id="{82E2D8A3-8812-5D40-974E-D6D9818E46A8}"/>
              </a:ext>
            </a:extLst>
          </p:cNvPr>
          <p:cNvSpPr txBox="1"/>
          <p:nvPr/>
        </p:nvSpPr>
        <p:spPr>
          <a:xfrm>
            <a:off x="378041" y="4027194"/>
            <a:ext cx="5641705" cy="369332"/>
          </a:xfrm>
          <a:prstGeom prst="rect">
            <a:avLst/>
          </a:prstGeom>
          <a:noFill/>
        </p:spPr>
        <p:txBody>
          <a:bodyPr wrap="square" lIns="91440" tIns="45720" rIns="91440" bIns="45720" rtlCol="0" anchor="t">
            <a:spAutoFit/>
          </a:bodyPr>
          <a:lstStyle/>
          <a:p>
            <a:r>
              <a:rPr kumimoji="1" lang="en-US" altLang="zh-CN" b="1">
                <a:solidFill>
                  <a:schemeClr val="accent4">
                    <a:lumMod val="20000"/>
                    <a:lumOff val="80000"/>
                  </a:schemeClr>
                </a:solidFill>
                <a:latin typeface="Times New Roman"/>
                <a:ea typeface="等线"/>
                <a:cs typeface="Times New Roman"/>
              </a:rPr>
              <a:t>Minimum Variance Portfolio</a:t>
            </a:r>
            <a:r>
              <a:rPr kumimoji="1" lang="zh-CN" altLang="en-US" b="1">
                <a:solidFill>
                  <a:schemeClr val="accent4">
                    <a:lumMod val="20000"/>
                    <a:lumOff val="80000"/>
                  </a:schemeClr>
                </a:solidFill>
                <a:latin typeface="Times New Roman"/>
                <a:ea typeface="等线"/>
                <a:cs typeface="Times New Roman"/>
              </a:rPr>
              <a:t> </a:t>
            </a:r>
            <a:r>
              <a:rPr kumimoji="1" lang="en-US" altLang="zh-CN" b="1">
                <a:solidFill>
                  <a:schemeClr val="accent4">
                    <a:lumMod val="20000"/>
                    <a:lumOff val="80000"/>
                  </a:schemeClr>
                </a:solidFill>
                <a:latin typeface="Times New Roman"/>
                <a:ea typeface="等线"/>
                <a:cs typeface="Times New Roman"/>
              </a:rPr>
              <a:t>–</a:t>
            </a:r>
            <a:r>
              <a:rPr kumimoji="1" lang="zh-CN" altLang="en-US" b="1">
                <a:solidFill>
                  <a:schemeClr val="accent4">
                    <a:lumMod val="20000"/>
                    <a:lumOff val="80000"/>
                  </a:schemeClr>
                </a:solidFill>
                <a:latin typeface="Times New Roman"/>
                <a:ea typeface="等线"/>
                <a:cs typeface="Times New Roman"/>
              </a:rPr>
              <a:t> </a:t>
            </a:r>
            <a:r>
              <a:rPr kumimoji="1" lang="en-US" altLang="zh-CN" sz="1600" b="1">
                <a:solidFill>
                  <a:schemeClr val="accent4">
                    <a:lumMod val="20000"/>
                    <a:lumOff val="80000"/>
                  </a:schemeClr>
                </a:solidFill>
                <a:latin typeface="Times New Roman"/>
                <a:ea typeface="等线"/>
                <a:cs typeface="Times New Roman"/>
              </a:rPr>
              <a:t>Equal</a:t>
            </a:r>
            <a:r>
              <a:rPr kumimoji="1" lang="zh-CN" altLang="en-US" sz="1600" b="1">
                <a:solidFill>
                  <a:schemeClr val="accent4">
                    <a:lumMod val="20000"/>
                    <a:lumOff val="80000"/>
                  </a:schemeClr>
                </a:solidFill>
                <a:latin typeface="Times New Roman"/>
                <a:ea typeface="等线"/>
                <a:cs typeface="Times New Roman"/>
              </a:rPr>
              <a:t> </a:t>
            </a:r>
            <a:r>
              <a:rPr kumimoji="1" lang="en-US" altLang="zh-CN" sz="1600" b="1">
                <a:solidFill>
                  <a:schemeClr val="accent4">
                    <a:lumMod val="20000"/>
                    <a:lumOff val="80000"/>
                  </a:schemeClr>
                </a:solidFill>
                <a:latin typeface="Times New Roman"/>
                <a:ea typeface="等线"/>
                <a:cs typeface="Times New Roman"/>
              </a:rPr>
              <a:t>Weighted </a:t>
            </a:r>
            <a:endParaRPr kumimoji="1" lang="zh-CN" altLang="en-US" b="1">
              <a:solidFill>
                <a:schemeClr val="accent4">
                  <a:lumMod val="20000"/>
                  <a:lumOff val="80000"/>
                </a:schemeClr>
              </a:solidFill>
              <a:latin typeface="Times New Roman"/>
              <a:ea typeface="等线"/>
              <a:cs typeface="Times New Roman"/>
            </a:endParaRPr>
          </a:p>
        </p:txBody>
      </p:sp>
    </p:spTree>
    <p:extLst>
      <p:ext uri="{BB962C8B-B14F-4D97-AF65-F5344CB8AC3E}">
        <p14:creationId xmlns:p14="http://schemas.microsoft.com/office/powerpoint/2010/main" val="2356105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24C07A88-328F-7743-8BE7-1FF86B5C65DA}"/>
              </a:ext>
            </a:extLst>
          </p:cNvPr>
          <p:cNvSpPr txBox="1"/>
          <p:nvPr/>
        </p:nvSpPr>
        <p:spPr>
          <a:xfrm>
            <a:off x="2576623" y="2509284"/>
            <a:ext cx="7038754" cy="1569660"/>
          </a:xfrm>
          <a:prstGeom prst="rect">
            <a:avLst/>
          </a:prstGeom>
          <a:noFill/>
        </p:spPr>
        <p:txBody>
          <a:bodyPr wrap="square" rtlCol="0">
            <a:spAutoFit/>
          </a:bodyPr>
          <a:lstStyle/>
          <a:p>
            <a:pPr algn="ctr"/>
            <a:r>
              <a:rPr kumimoji="1" lang="en-US" altLang="zh-CN" sz="9600" b="1" i="1">
                <a:solidFill>
                  <a:schemeClr val="accent5">
                    <a:lumMod val="20000"/>
                    <a:lumOff val="80000"/>
                  </a:schemeClr>
                </a:solidFill>
                <a:latin typeface="Times New Roman" panose="02020603050405020304" pitchFamily="18" charset="0"/>
                <a:cs typeface="Times New Roman" panose="02020603050405020304" pitchFamily="18" charset="0"/>
              </a:rPr>
              <a:t>Q &amp; A</a:t>
            </a:r>
            <a:endParaRPr kumimoji="1" lang="zh-CN" altLang="en-US" sz="9600" b="1" i="1">
              <a:solidFill>
                <a:schemeClr val="accent5">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3342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24C07A88-328F-7743-8BE7-1FF86B5C65DA}"/>
              </a:ext>
            </a:extLst>
          </p:cNvPr>
          <p:cNvSpPr txBox="1"/>
          <p:nvPr/>
        </p:nvSpPr>
        <p:spPr>
          <a:xfrm>
            <a:off x="2576623" y="2509284"/>
            <a:ext cx="7038754" cy="1569660"/>
          </a:xfrm>
          <a:prstGeom prst="rect">
            <a:avLst/>
          </a:prstGeom>
          <a:noFill/>
        </p:spPr>
        <p:txBody>
          <a:bodyPr wrap="square" rtlCol="0">
            <a:spAutoFit/>
          </a:bodyPr>
          <a:lstStyle/>
          <a:p>
            <a:pPr algn="ctr"/>
            <a:r>
              <a:rPr kumimoji="1" lang="en-US" altLang="zh-CN" sz="9600" b="1" i="1">
                <a:solidFill>
                  <a:schemeClr val="accent5">
                    <a:lumMod val="20000"/>
                    <a:lumOff val="80000"/>
                  </a:schemeClr>
                </a:solidFill>
                <a:latin typeface="Times New Roman" panose="02020603050405020304" pitchFamily="18" charset="0"/>
                <a:cs typeface="Times New Roman" panose="02020603050405020304" pitchFamily="18" charset="0"/>
              </a:rPr>
              <a:t>Thanks</a:t>
            </a:r>
            <a:endParaRPr kumimoji="1" lang="zh-CN" altLang="en-US" sz="9600" b="1" i="1">
              <a:solidFill>
                <a:schemeClr val="accent5">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9410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468576"/>
            <a:ext cx="8884509" cy="584775"/>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For each of the seven fundamental variables,</a:t>
            </a:r>
            <a:r>
              <a:rPr lang="en-US" altLang="zh-CN" sz="1600" b="1" i="1">
                <a:solidFill>
                  <a:srgbClr val="DAE3F3"/>
                </a:solidFill>
                <a:latin typeface="Times New Roman"/>
                <a:ea typeface="等线"/>
                <a:cs typeface="Times New Roman"/>
              </a:rPr>
              <a:t> construct long-short factor mimicking portfolios</a:t>
            </a:r>
            <a:r>
              <a:rPr lang="en-US" altLang="zh-CN" sz="1600" i="1">
                <a:solidFill>
                  <a:srgbClr val="DAE3F3"/>
                </a:solidFill>
                <a:latin typeface="Times New Roman"/>
                <a:ea typeface="等线"/>
                <a:cs typeface="Times New Roman"/>
              </a:rPr>
              <a:t> and plot their </a:t>
            </a:r>
            <a:r>
              <a:rPr lang="en-US" altLang="zh-CN" sz="1600" b="1" i="1">
                <a:solidFill>
                  <a:schemeClr val="accent6">
                    <a:lumMod val="20000"/>
                    <a:lumOff val="80000"/>
                  </a:schemeClr>
                </a:solidFill>
                <a:latin typeface="Times New Roman"/>
                <a:ea typeface="等线"/>
                <a:cs typeface="Times New Roman"/>
              </a:rPr>
              <a:t>historical performance </a:t>
            </a:r>
            <a:r>
              <a:rPr lang="en-US" altLang="zh-CN" sz="1600" i="1">
                <a:solidFill>
                  <a:srgbClr val="DAE3F3"/>
                </a:solidFill>
                <a:latin typeface="Times New Roman"/>
                <a:ea typeface="等线"/>
                <a:cs typeface="Times New Roman"/>
              </a:rPr>
              <a:t>across different size segments.</a:t>
            </a:r>
            <a:endParaRPr lang="en-US" altLang="zh-CN" sz="1600" i="1" u="none" strike="noStrike">
              <a:solidFill>
                <a:srgbClr val="DAE3F3"/>
              </a:solidFill>
              <a:effectLst/>
              <a:latin typeface="Times New Roman"/>
              <a:ea typeface="等线"/>
              <a:cs typeface="Times New Roman"/>
            </a:endParaRPr>
          </a:p>
        </p:txBody>
      </p:sp>
      <p:sp>
        <p:nvSpPr>
          <p:cNvPr id="11" name="文本框 10">
            <a:extLst>
              <a:ext uri="{FF2B5EF4-FFF2-40B4-BE49-F238E27FC236}">
                <a16:creationId xmlns:a16="http://schemas.microsoft.com/office/drawing/2014/main" id="{67B5C343-7F98-0946-8901-E1EFA8708DFE}"/>
              </a:ext>
            </a:extLst>
          </p:cNvPr>
          <p:cNvSpPr txBox="1"/>
          <p:nvPr/>
        </p:nvSpPr>
        <p:spPr>
          <a:xfrm>
            <a:off x="1922634" y="1264620"/>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20EE416-F12A-AE41-85CB-2F074DDB8B20}"/>
              </a:ext>
            </a:extLst>
          </p:cNvPr>
          <p:cNvSpPr txBox="1"/>
          <p:nvPr/>
        </p:nvSpPr>
        <p:spPr>
          <a:xfrm>
            <a:off x="1216252" y="3729282"/>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975C756-6437-C246-9646-BCA610645131}"/>
              </a:ext>
            </a:extLst>
          </p:cNvPr>
          <p:cNvSpPr txBox="1"/>
          <p:nvPr/>
        </p:nvSpPr>
        <p:spPr>
          <a:xfrm>
            <a:off x="3861632" y="3709324"/>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C4C3DA1E-6CA4-5D46-8225-16A0FBCDC4EA}"/>
              </a:ext>
            </a:extLst>
          </p:cNvPr>
          <p:cNvSpPr txBox="1"/>
          <p:nvPr/>
        </p:nvSpPr>
        <p:spPr>
          <a:xfrm>
            <a:off x="1922634" y="3986323"/>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Dividend</a:t>
            </a:r>
            <a:r>
              <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rPr>
              <a:t> </a:t>
            </a: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AAAA2B81-8800-7F4B-AAA2-E00D66536497}"/>
              </a:ext>
            </a:extLst>
          </p:cNvPr>
          <p:cNvSpPr txBox="1"/>
          <p:nvPr/>
        </p:nvSpPr>
        <p:spPr>
          <a:xfrm>
            <a:off x="1216252" y="6450985"/>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6C1CF788-3DCB-6C40-8F00-01E4B3DD20A2}"/>
              </a:ext>
            </a:extLst>
          </p:cNvPr>
          <p:cNvSpPr txBox="1"/>
          <p:nvPr/>
        </p:nvSpPr>
        <p:spPr>
          <a:xfrm>
            <a:off x="3861632" y="6431027"/>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5A2524E0-B8C6-4146-BCC5-A24BC2617185}"/>
              </a:ext>
            </a:extLst>
          </p:cNvPr>
          <p:cNvSpPr txBox="1"/>
          <p:nvPr/>
        </p:nvSpPr>
        <p:spPr>
          <a:xfrm>
            <a:off x="7934778" y="1260904"/>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91F2FEC-ED12-E54B-999E-8754F028559C}"/>
              </a:ext>
            </a:extLst>
          </p:cNvPr>
          <p:cNvSpPr txBox="1"/>
          <p:nvPr/>
        </p:nvSpPr>
        <p:spPr>
          <a:xfrm>
            <a:off x="7228396" y="3725566"/>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D2C4C222-2509-F54B-AA1A-4D62079B0DF9}"/>
              </a:ext>
            </a:extLst>
          </p:cNvPr>
          <p:cNvSpPr txBox="1"/>
          <p:nvPr/>
        </p:nvSpPr>
        <p:spPr>
          <a:xfrm>
            <a:off x="9873776" y="3705608"/>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1C0361CD-2892-064E-9186-820DE0483E71}"/>
              </a:ext>
            </a:extLst>
          </p:cNvPr>
          <p:cNvSpPr txBox="1"/>
          <p:nvPr/>
        </p:nvSpPr>
        <p:spPr>
          <a:xfrm>
            <a:off x="7934776" y="3982607"/>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2369AA60-131F-5547-8543-0CBC9C47A813}"/>
              </a:ext>
            </a:extLst>
          </p:cNvPr>
          <p:cNvSpPr txBox="1"/>
          <p:nvPr/>
        </p:nvSpPr>
        <p:spPr>
          <a:xfrm>
            <a:off x="7228394" y="6447269"/>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1F2F11E5-620B-CB49-B19D-5514B5EA7084}"/>
              </a:ext>
            </a:extLst>
          </p:cNvPr>
          <p:cNvSpPr txBox="1"/>
          <p:nvPr/>
        </p:nvSpPr>
        <p:spPr>
          <a:xfrm>
            <a:off x="9873774" y="6427311"/>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60" name="图片 59">
            <a:extLst>
              <a:ext uri="{FF2B5EF4-FFF2-40B4-BE49-F238E27FC236}">
                <a16:creationId xmlns:a16="http://schemas.microsoft.com/office/drawing/2014/main" id="{AFAE427D-D84C-2E4A-BE25-A7773DE6AA93}"/>
              </a:ext>
            </a:extLst>
          </p:cNvPr>
          <p:cNvPicPr>
            <a:picLocks noChangeAspect="1"/>
          </p:cNvPicPr>
          <p:nvPr/>
        </p:nvPicPr>
        <p:blipFill>
          <a:blip r:embed="rId4"/>
          <a:stretch>
            <a:fillRect/>
          </a:stretch>
        </p:blipFill>
        <p:spPr>
          <a:xfrm>
            <a:off x="6429104" y="1620223"/>
            <a:ext cx="2563214" cy="2032146"/>
          </a:xfrm>
          <a:prstGeom prst="rect">
            <a:avLst/>
          </a:prstGeom>
        </p:spPr>
      </p:pic>
      <p:pic>
        <p:nvPicPr>
          <p:cNvPr id="61" name="图片 60">
            <a:extLst>
              <a:ext uri="{FF2B5EF4-FFF2-40B4-BE49-F238E27FC236}">
                <a16:creationId xmlns:a16="http://schemas.microsoft.com/office/drawing/2014/main" id="{38A2E209-EFC1-D24C-A91C-7C6DEA9E4CB4}"/>
              </a:ext>
            </a:extLst>
          </p:cNvPr>
          <p:cNvPicPr>
            <a:picLocks noChangeAspect="1"/>
          </p:cNvPicPr>
          <p:nvPr/>
        </p:nvPicPr>
        <p:blipFill>
          <a:blip r:embed="rId5"/>
          <a:stretch>
            <a:fillRect/>
          </a:stretch>
        </p:blipFill>
        <p:spPr>
          <a:xfrm>
            <a:off x="9211717" y="1620223"/>
            <a:ext cx="2563214" cy="2032146"/>
          </a:xfrm>
          <a:prstGeom prst="rect">
            <a:avLst/>
          </a:prstGeom>
        </p:spPr>
      </p:pic>
      <p:pic>
        <p:nvPicPr>
          <p:cNvPr id="16" name="Picture 16" descr="Chart, line chart&#10;&#10;Description automatically generated">
            <a:extLst>
              <a:ext uri="{FF2B5EF4-FFF2-40B4-BE49-F238E27FC236}">
                <a16:creationId xmlns:a16="http://schemas.microsoft.com/office/drawing/2014/main" id="{E29EDAC5-EE34-4AFE-85D0-69342C8C9FD3}"/>
              </a:ext>
            </a:extLst>
          </p:cNvPr>
          <p:cNvPicPr>
            <a:picLocks noChangeAspect="1"/>
          </p:cNvPicPr>
          <p:nvPr/>
        </p:nvPicPr>
        <p:blipFill>
          <a:blip r:embed="rId6"/>
          <a:stretch>
            <a:fillRect/>
          </a:stretch>
        </p:blipFill>
        <p:spPr>
          <a:xfrm>
            <a:off x="384572" y="4331493"/>
            <a:ext cx="2665810" cy="2112169"/>
          </a:xfrm>
          <a:prstGeom prst="rect">
            <a:avLst/>
          </a:prstGeom>
        </p:spPr>
      </p:pic>
      <p:pic>
        <p:nvPicPr>
          <p:cNvPr id="9" name="Picture 9" descr="Chart, line chart&#10;&#10;Description automatically generated">
            <a:extLst>
              <a:ext uri="{FF2B5EF4-FFF2-40B4-BE49-F238E27FC236}">
                <a16:creationId xmlns:a16="http://schemas.microsoft.com/office/drawing/2014/main" id="{8E5177FE-8705-4F47-BD52-B11504139B7B}"/>
              </a:ext>
            </a:extLst>
          </p:cNvPr>
          <p:cNvPicPr>
            <a:picLocks noChangeAspect="1"/>
          </p:cNvPicPr>
          <p:nvPr/>
        </p:nvPicPr>
        <p:blipFill>
          <a:blip r:embed="rId7"/>
          <a:stretch>
            <a:fillRect/>
          </a:stretch>
        </p:blipFill>
        <p:spPr>
          <a:xfrm>
            <a:off x="342900" y="1588340"/>
            <a:ext cx="2743200" cy="2100170"/>
          </a:xfrm>
          <a:prstGeom prst="rect">
            <a:avLst/>
          </a:prstGeom>
        </p:spPr>
      </p:pic>
      <p:pic>
        <p:nvPicPr>
          <p:cNvPr id="14" name="Picture 16" descr="Chart, line chart&#10;&#10;Description automatically generated">
            <a:extLst>
              <a:ext uri="{FF2B5EF4-FFF2-40B4-BE49-F238E27FC236}">
                <a16:creationId xmlns:a16="http://schemas.microsoft.com/office/drawing/2014/main" id="{3E92901C-D4F2-4273-A5AC-3572DFBC8CAC}"/>
              </a:ext>
            </a:extLst>
          </p:cNvPr>
          <p:cNvPicPr>
            <a:picLocks noChangeAspect="1"/>
          </p:cNvPicPr>
          <p:nvPr/>
        </p:nvPicPr>
        <p:blipFill>
          <a:blip r:embed="rId8"/>
          <a:stretch>
            <a:fillRect/>
          </a:stretch>
        </p:blipFill>
        <p:spPr>
          <a:xfrm>
            <a:off x="3209925" y="1579228"/>
            <a:ext cx="2743200" cy="2118393"/>
          </a:xfrm>
          <a:prstGeom prst="rect">
            <a:avLst/>
          </a:prstGeom>
        </p:spPr>
      </p:pic>
      <p:pic>
        <p:nvPicPr>
          <p:cNvPr id="17" name="Picture 17" descr="Chart, line chart, histogram&#10;&#10;Description automatically generated">
            <a:extLst>
              <a:ext uri="{FF2B5EF4-FFF2-40B4-BE49-F238E27FC236}">
                <a16:creationId xmlns:a16="http://schemas.microsoft.com/office/drawing/2014/main" id="{5DCEF3A7-D51B-44FD-822F-403C0E5D59CA}"/>
              </a:ext>
            </a:extLst>
          </p:cNvPr>
          <p:cNvPicPr>
            <a:picLocks noChangeAspect="1"/>
          </p:cNvPicPr>
          <p:nvPr/>
        </p:nvPicPr>
        <p:blipFill>
          <a:blip r:embed="rId9"/>
          <a:stretch>
            <a:fillRect/>
          </a:stretch>
        </p:blipFill>
        <p:spPr>
          <a:xfrm>
            <a:off x="3209925" y="4331545"/>
            <a:ext cx="2743200" cy="2119210"/>
          </a:xfrm>
          <a:prstGeom prst="rect">
            <a:avLst/>
          </a:prstGeom>
        </p:spPr>
      </p:pic>
      <p:pic>
        <p:nvPicPr>
          <p:cNvPr id="6" name="Picture 7" descr="Chart, line chart&#10;&#10;Description automatically generated">
            <a:extLst>
              <a:ext uri="{FF2B5EF4-FFF2-40B4-BE49-F238E27FC236}">
                <a16:creationId xmlns:a16="http://schemas.microsoft.com/office/drawing/2014/main" id="{7E56E4CA-BF4A-4AD1-8BA9-8ACFD5B009C4}"/>
              </a:ext>
            </a:extLst>
          </p:cNvPr>
          <p:cNvPicPr>
            <a:picLocks noChangeAspect="1"/>
          </p:cNvPicPr>
          <p:nvPr/>
        </p:nvPicPr>
        <p:blipFill>
          <a:blip r:embed="rId10"/>
          <a:stretch>
            <a:fillRect/>
          </a:stretch>
        </p:blipFill>
        <p:spPr>
          <a:xfrm>
            <a:off x="6339114" y="4324921"/>
            <a:ext cx="2743200" cy="2127017"/>
          </a:xfrm>
          <a:prstGeom prst="rect">
            <a:avLst/>
          </a:prstGeom>
        </p:spPr>
      </p:pic>
      <p:pic>
        <p:nvPicPr>
          <p:cNvPr id="8" name="Picture 9" descr="Chart, line chart&#10;&#10;Description automatically generated">
            <a:extLst>
              <a:ext uri="{FF2B5EF4-FFF2-40B4-BE49-F238E27FC236}">
                <a16:creationId xmlns:a16="http://schemas.microsoft.com/office/drawing/2014/main" id="{E1916279-13E1-465F-A075-281FD37B1DCF}"/>
              </a:ext>
            </a:extLst>
          </p:cNvPr>
          <p:cNvPicPr>
            <a:picLocks noChangeAspect="1"/>
          </p:cNvPicPr>
          <p:nvPr/>
        </p:nvPicPr>
        <p:blipFill>
          <a:blip r:embed="rId11"/>
          <a:stretch>
            <a:fillRect/>
          </a:stretch>
        </p:blipFill>
        <p:spPr>
          <a:xfrm>
            <a:off x="9211733" y="4320966"/>
            <a:ext cx="2743200" cy="2134925"/>
          </a:xfrm>
          <a:prstGeom prst="rect">
            <a:avLst/>
          </a:prstGeom>
        </p:spPr>
      </p:pic>
    </p:spTree>
    <p:extLst>
      <p:ext uri="{BB962C8B-B14F-4D97-AF65-F5344CB8AC3E}">
        <p14:creationId xmlns:p14="http://schemas.microsoft.com/office/powerpoint/2010/main" val="2902537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3D2999-66AF-EC4F-8D41-39C670396FC9}"/>
              </a:ext>
            </a:extLst>
          </p:cNvPr>
          <p:cNvSpPr/>
          <p:nvPr/>
        </p:nvSpPr>
        <p:spPr>
          <a:xfrm>
            <a:off x="2897658" y="468576"/>
            <a:ext cx="8884509" cy="584775"/>
          </a:xfrm>
          <a:prstGeom prst="rect">
            <a:avLst/>
          </a:prstGeom>
        </p:spPr>
        <p:txBody>
          <a:bodyPr wrap="square" lIns="91440" tIns="45720" rIns="91440" bIns="45720" anchor="t">
            <a:spAutoFit/>
          </a:bodyPr>
          <a:lstStyle/>
          <a:p>
            <a:r>
              <a:rPr lang="en-US" altLang="zh-CN" sz="1600" i="1">
                <a:solidFill>
                  <a:srgbClr val="DAE3F3"/>
                </a:solidFill>
                <a:latin typeface="Times New Roman"/>
                <a:ea typeface="等线"/>
                <a:cs typeface="Times New Roman"/>
              </a:rPr>
              <a:t>    For each of the seven fundamental variables, </a:t>
            </a:r>
            <a:r>
              <a:rPr lang="en-US" altLang="zh-CN" sz="1600" b="1" i="1">
                <a:solidFill>
                  <a:srgbClr val="DAE3F3"/>
                </a:solidFill>
                <a:latin typeface="Times New Roman"/>
                <a:ea typeface="等线"/>
                <a:cs typeface="Times New Roman"/>
              </a:rPr>
              <a:t>construct long-short factor mimicking portfolios</a:t>
            </a:r>
            <a:r>
              <a:rPr lang="en-US" altLang="zh-CN" sz="1600" i="1">
                <a:solidFill>
                  <a:srgbClr val="DAE3F3"/>
                </a:solidFill>
                <a:latin typeface="Times New Roman"/>
                <a:ea typeface="等线"/>
                <a:cs typeface="Times New Roman"/>
              </a:rPr>
              <a:t> and plot their </a:t>
            </a:r>
            <a:r>
              <a:rPr lang="en-US" altLang="zh-CN" sz="1600" b="1" i="1">
                <a:solidFill>
                  <a:schemeClr val="accent6">
                    <a:lumMod val="20000"/>
                    <a:lumOff val="80000"/>
                  </a:schemeClr>
                </a:solidFill>
                <a:latin typeface="Times New Roman"/>
                <a:ea typeface="等线"/>
                <a:cs typeface="Times New Roman"/>
              </a:rPr>
              <a:t>historical performance </a:t>
            </a:r>
            <a:r>
              <a:rPr lang="en-US" altLang="zh-CN" sz="1600" i="1">
                <a:solidFill>
                  <a:srgbClr val="DAE3F3"/>
                </a:solidFill>
                <a:latin typeface="Times New Roman"/>
                <a:ea typeface="等线"/>
                <a:cs typeface="Times New Roman"/>
              </a:rPr>
              <a:t>across different size segments.</a:t>
            </a:r>
            <a:endParaRPr lang="en-US" altLang="zh-CN" sz="1600" i="1" u="none" strike="noStrike">
              <a:solidFill>
                <a:srgbClr val="DAE3F3"/>
              </a:solidFill>
              <a:effectLst/>
              <a:latin typeface="Times New Roman"/>
              <a:ea typeface="等线"/>
              <a:cs typeface="Times New Roman"/>
            </a:endParaRPr>
          </a:p>
        </p:txBody>
      </p:sp>
      <p:sp>
        <p:nvSpPr>
          <p:cNvPr id="11" name="文本框 10">
            <a:extLst>
              <a:ext uri="{FF2B5EF4-FFF2-40B4-BE49-F238E27FC236}">
                <a16:creationId xmlns:a16="http://schemas.microsoft.com/office/drawing/2014/main" id="{67B5C343-7F98-0946-8901-E1EFA8708DFE}"/>
              </a:ext>
            </a:extLst>
          </p:cNvPr>
          <p:cNvSpPr txBox="1"/>
          <p:nvPr/>
        </p:nvSpPr>
        <p:spPr>
          <a:xfrm>
            <a:off x="1922634" y="1264620"/>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D20EE416-F12A-AE41-85CB-2F074DDB8B20}"/>
              </a:ext>
            </a:extLst>
          </p:cNvPr>
          <p:cNvSpPr txBox="1"/>
          <p:nvPr/>
        </p:nvSpPr>
        <p:spPr>
          <a:xfrm>
            <a:off x="1216252" y="3729282"/>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D975C756-6437-C246-9646-BCA610645131}"/>
              </a:ext>
            </a:extLst>
          </p:cNvPr>
          <p:cNvSpPr txBox="1"/>
          <p:nvPr/>
        </p:nvSpPr>
        <p:spPr>
          <a:xfrm>
            <a:off x="3861632" y="3709324"/>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C4C3DA1E-6CA4-5D46-8225-16A0FBCDC4EA}"/>
              </a:ext>
            </a:extLst>
          </p:cNvPr>
          <p:cNvSpPr txBox="1"/>
          <p:nvPr/>
        </p:nvSpPr>
        <p:spPr>
          <a:xfrm>
            <a:off x="1922634" y="3986323"/>
            <a:ext cx="3178098" cy="338554"/>
          </a:xfrm>
          <a:prstGeom prst="rect">
            <a:avLst/>
          </a:prstGeom>
          <a:noFill/>
        </p:spPr>
        <p:txBody>
          <a:bodyPr wrap="square" lIns="91440" tIns="45720" rIns="91440" bIns="45720" rtlCol="0" anchor="t">
            <a:spAutoFit/>
          </a:bodyPr>
          <a:lstStyle/>
          <a:p>
            <a:r>
              <a:rPr kumimoji="1" lang="en-US" altLang="zh-CN" sz="1600">
                <a:solidFill>
                  <a:schemeClr val="accent4">
                    <a:lumMod val="20000"/>
                    <a:lumOff val="80000"/>
                  </a:schemeClr>
                </a:solidFill>
                <a:latin typeface="Times New Roman"/>
                <a:ea typeface="等线"/>
                <a:cs typeface="Times New Roman"/>
              </a:rPr>
              <a:t>FACTOR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AAAA2B81-8800-7F4B-AAA2-E00D66536497}"/>
              </a:ext>
            </a:extLst>
          </p:cNvPr>
          <p:cNvSpPr txBox="1"/>
          <p:nvPr/>
        </p:nvSpPr>
        <p:spPr>
          <a:xfrm>
            <a:off x="1216252" y="6450985"/>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6C1CF788-3DCB-6C40-8F00-01E4B3DD20A2}"/>
              </a:ext>
            </a:extLst>
          </p:cNvPr>
          <p:cNvSpPr txBox="1"/>
          <p:nvPr/>
        </p:nvSpPr>
        <p:spPr>
          <a:xfrm>
            <a:off x="3861632" y="6431027"/>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5A2524E0-B8C6-4146-BCC5-A24BC2617185}"/>
              </a:ext>
            </a:extLst>
          </p:cNvPr>
          <p:cNvSpPr txBox="1"/>
          <p:nvPr/>
        </p:nvSpPr>
        <p:spPr>
          <a:xfrm>
            <a:off x="7934778" y="1260904"/>
            <a:ext cx="3178098" cy="338554"/>
          </a:xfrm>
          <a:prstGeom prst="rect">
            <a:avLst/>
          </a:prstGeom>
          <a:noFill/>
        </p:spPr>
        <p:txBody>
          <a:bodyPr wrap="square" rtlCol="0">
            <a:spAutoFit/>
          </a:bodyPr>
          <a:lstStyle/>
          <a:p>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FACTOR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D91F2FEC-ED12-E54B-999E-8754F028559C}"/>
              </a:ext>
            </a:extLst>
          </p:cNvPr>
          <p:cNvSpPr txBox="1"/>
          <p:nvPr/>
        </p:nvSpPr>
        <p:spPr>
          <a:xfrm>
            <a:off x="7228396" y="3725566"/>
            <a:ext cx="1144805"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Value-Weighted</a:t>
            </a:r>
            <a:endParaRPr kumimoji="1" lang="zh-CN" altLang="en-US" sz="11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D2C4C222-2509-F54B-AA1A-4D62079B0DF9}"/>
              </a:ext>
            </a:extLst>
          </p:cNvPr>
          <p:cNvSpPr txBox="1"/>
          <p:nvPr/>
        </p:nvSpPr>
        <p:spPr>
          <a:xfrm>
            <a:off x="9873776" y="3705608"/>
            <a:ext cx="1239100" cy="276999"/>
          </a:xfrm>
          <a:prstGeom prst="rect">
            <a:avLst/>
          </a:prstGeom>
          <a:noFill/>
        </p:spPr>
        <p:txBody>
          <a:bodyPr wrap="square" rtlCol="0">
            <a:spAutoFit/>
          </a:bodyPr>
          <a:lstStyle/>
          <a:p>
            <a:r>
              <a:rPr kumimoji="1" lang="en-US" altLang="zh-CN" sz="1200" i="1">
                <a:solidFill>
                  <a:schemeClr val="accent4">
                    <a:lumMod val="20000"/>
                    <a:lumOff val="80000"/>
                  </a:schemeClr>
                </a:solidFill>
                <a:latin typeface="Times New Roman" panose="02020603050405020304" pitchFamily="18" charset="0"/>
                <a:cs typeface="Times New Roman" panose="02020603050405020304" pitchFamily="18" charset="0"/>
              </a:rPr>
              <a:t>Equal-Weighted</a:t>
            </a:r>
            <a:endParaRPr kumimoji="1" lang="zh-CN" altLang="en-US" sz="1200" i="1">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B9F6788-86A8-B54A-A4F2-B710209C6435}"/>
              </a:ext>
            </a:extLst>
          </p:cNvPr>
          <p:cNvPicPr>
            <a:picLocks noChangeAspect="1"/>
          </p:cNvPicPr>
          <p:nvPr/>
        </p:nvPicPr>
        <p:blipFill>
          <a:blip r:embed="rId3"/>
          <a:stretch>
            <a:fillRect/>
          </a:stretch>
        </p:blipFill>
        <p:spPr>
          <a:xfrm>
            <a:off x="416962" y="1620223"/>
            <a:ext cx="2563214" cy="2032146"/>
          </a:xfrm>
          <a:prstGeom prst="rect">
            <a:avLst/>
          </a:prstGeom>
        </p:spPr>
      </p:pic>
      <p:pic>
        <p:nvPicPr>
          <p:cNvPr id="6" name="图片 5">
            <a:extLst>
              <a:ext uri="{FF2B5EF4-FFF2-40B4-BE49-F238E27FC236}">
                <a16:creationId xmlns:a16="http://schemas.microsoft.com/office/drawing/2014/main" id="{67E03E75-C76D-0241-AB6C-D9D4F5A02EEC}"/>
              </a:ext>
            </a:extLst>
          </p:cNvPr>
          <p:cNvPicPr>
            <a:picLocks noChangeAspect="1"/>
          </p:cNvPicPr>
          <p:nvPr/>
        </p:nvPicPr>
        <p:blipFill>
          <a:blip r:embed="rId4"/>
          <a:stretch>
            <a:fillRect/>
          </a:stretch>
        </p:blipFill>
        <p:spPr>
          <a:xfrm>
            <a:off x="3199575" y="1606891"/>
            <a:ext cx="2563214" cy="2032146"/>
          </a:xfrm>
          <a:prstGeom prst="rect">
            <a:avLst/>
          </a:prstGeom>
        </p:spPr>
      </p:pic>
      <p:pic>
        <p:nvPicPr>
          <p:cNvPr id="8" name="图片 7">
            <a:extLst>
              <a:ext uri="{FF2B5EF4-FFF2-40B4-BE49-F238E27FC236}">
                <a16:creationId xmlns:a16="http://schemas.microsoft.com/office/drawing/2014/main" id="{CEB073FC-BE98-8C4E-AE2F-EB48CAA41F07}"/>
              </a:ext>
            </a:extLst>
          </p:cNvPr>
          <p:cNvPicPr>
            <a:picLocks noChangeAspect="1"/>
          </p:cNvPicPr>
          <p:nvPr/>
        </p:nvPicPr>
        <p:blipFill>
          <a:blip r:embed="rId5"/>
          <a:stretch>
            <a:fillRect/>
          </a:stretch>
        </p:blipFill>
        <p:spPr>
          <a:xfrm>
            <a:off x="6377673" y="1620223"/>
            <a:ext cx="2563214" cy="2032146"/>
          </a:xfrm>
          <a:prstGeom prst="rect">
            <a:avLst/>
          </a:prstGeom>
        </p:spPr>
      </p:pic>
      <p:pic>
        <p:nvPicPr>
          <p:cNvPr id="14" name="图片 13">
            <a:extLst>
              <a:ext uri="{FF2B5EF4-FFF2-40B4-BE49-F238E27FC236}">
                <a16:creationId xmlns:a16="http://schemas.microsoft.com/office/drawing/2014/main" id="{B907C73F-0F65-E040-B3A8-A49D8A6C76FF}"/>
              </a:ext>
            </a:extLst>
          </p:cNvPr>
          <p:cNvPicPr>
            <a:picLocks noChangeAspect="1"/>
          </p:cNvPicPr>
          <p:nvPr/>
        </p:nvPicPr>
        <p:blipFill>
          <a:blip r:embed="rId6"/>
          <a:stretch>
            <a:fillRect/>
          </a:stretch>
        </p:blipFill>
        <p:spPr>
          <a:xfrm>
            <a:off x="9211716" y="1599458"/>
            <a:ext cx="2563215" cy="2032147"/>
          </a:xfrm>
          <a:prstGeom prst="rect">
            <a:avLst/>
          </a:prstGeom>
        </p:spPr>
      </p:pic>
      <p:pic>
        <p:nvPicPr>
          <p:cNvPr id="15" name="图片 14">
            <a:extLst>
              <a:ext uri="{FF2B5EF4-FFF2-40B4-BE49-F238E27FC236}">
                <a16:creationId xmlns:a16="http://schemas.microsoft.com/office/drawing/2014/main" id="{CB75F113-9A04-9C4F-9E14-9D9C0B47FCD6}"/>
              </a:ext>
            </a:extLst>
          </p:cNvPr>
          <p:cNvPicPr>
            <a:picLocks noChangeAspect="1"/>
          </p:cNvPicPr>
          <p:nvPr/>
        </p:nvPicPr>
        <p:blipFill>
          <a:blip r:embed="rId7"/>
          <a:stretch>
            <a:fillRect/>
          </a:stretch>
        </p:blipFill>
        <p:spPr>
          <a:xfrm>
            <a:off x="416962" y="4353567"/>
            <a:ext cx="2563214" cy="2032146"/>
          </a:xfrm>
          <a:prstGeom prst="rect">
            <a:avLst/>
          </a:prstGeom>
        </p:spPr>
      </p:pic>
      <p:pic>
        <p:nvPicPr>
          <p:cNvPr id="16" name="图片 15">
            <a:extLst>
              <a:ext uri="{FF2B5EF4-FFF2-40B4-BE49-F238E27FC236}">
                <a16:creationId xmlns:a16="http://schemas.microsoft.com/office/drawing/2014/main" id="{912D68BD-D99A-C642-9482-ACDE94D72E6E}"/>
              </a:ext>
            </a:extLst>
          </p:cNvPr>
          <p:cNvPicPr>
            <a:picLocks noChangeAspect="1"/>
          </p:cNvPicPr>
          <p:nvPr/>
        </p:nvPicPr>
        <p:blipFill>
          <a:blip r:embed="rId8"/>
          <a:stretch>
            <a:fillRect/>
          </a:stretch>
        </p:blipFill>
        <p:spPr>
          <a:xfrm>
            <a:off x="3199575" y="4361879"/>
            <a:ext cx="2563214" cy="2032146"/>
          </a:xfrm>
          <a:prstGeom prst="rect">
            <a:avLst/>
          </a:prstGeom>
        </p:spPr>
      </p:pic>
      <p:sp>
        <p:nvSpPr>
          <p:cNvPr id="17" name="矩形 16">
            <a:extLst>
              <a:ext uri="{FF2B5EF4-FFF2-40B4-BE49-F238E27FC236}">
                <a16:creationId xmlns:a16="http://schemas.microsoft.com/office/drawing/2014/main" id="{9DA1861C-EE31-7D46-AC0B-B7847DD331D1}"/>
              </a:ext>
            </a:extLst>
          </p:cNvPr>
          <p:cNvSpPr/>
          <p:nvPr/>
        </p:nvSpPr>
        <p:spPr>
          <a:xfrm>
            <a:off x="5982188" y="4067104"/>
            <a:ext cx="6096000" cy="2309607"/>
          </a:xfrm>
          <a:prstGeom prst="rect">
            <a:avLst/>
          </a:prstGeom>
        </p:spPr>
        <p:txBody>
          <a:bodyPr lIns="91440" tIns="45720" rIns="91440" bIns="45720" anchor="t">
            <a:spAutoFit/>
          </a:bodyPr>
          <a:lstStyle/>
          <a:p>
            <a:pPr>
              <a:lnSpc>
                <a:spcPct val="130000"/>
              </a:lnSpc>
            </a:pPr>
            <a:r>
              <a:rPr lang="zh-CN" altLang="en-US" sz="1400">
                <a:solidFill>
                  <a:srgbClr val="DAE3F3"/>
                </a:solidFill>
                <a:latin typeface="Times New Roman"/>
                <a:ea typeface="等线"/>
                <a:cs typeface="Times New Roman"/>
              </a:rPr>
              <a:t>For these seven fundamental variables, we can get the Book-to-Price ratio, Cash-to-Price ratio and 12-1 Momentum ratio are all presented that the small cap stocks are higher than the big cap stocks, both on value weighted and equal weighted method. </a:t>
            </a:r>
            <a:endParaRPr lang="zh-CN" sz="1400">
              <a:solidFill>
                <a:srgbClr val="000000"/>
              </a:solidFill>
              <a:latin typeface="等线" panose="020F0502020204030204"/>
              <a:ea typeface="等线"/>
              <a:cs typeface="Times New Roman"/>
            </a:endParaRPr>
          </a:p>
          <a:p>
            <a:pPr>
              <a:lnSpc>
                <a:spcPct val="130000"/>
              </a:lnSpc>
            </a:pPr>
            <a:r>
              <a:rPr lang="zh-CN" altLang="en-US" sz="1400">
                <a:solidFill>
                  <a:srgbClr val="DAE3F3"/>
                </a:solidFill>
                <a:latin typeface="Times New Roman"/>
                <a:ea typeface="等线"/>
                <a:cs typeface="Times New Roman"/>
              </a:rPr>
              <a:t>While, the Dividend Yield ratio, Investment ratio and Prior Month return are showed the opposite results. For the profitability ratio, the big cap is lower than the small cap stocks under value weighted method, but for equal weighted method, the big cap is higher than small.</a:t>
            </a:r>
            <a:endParaRPr lang="zh-CN" sz="1400">
              <a:ea typeface="等线"/>
            </a:endParaRPr>
          </a:p>
        </p:txBody>
      </p:sp>
    </p:spTree>
    <p:extLst>
      <p:ext uri="{BB962C8B-B14F-4D97-AF65-F5344CB8AC3E}">
        <p14:creationId xmlns:p14="http://schemas.microsoft.com/office/powerpoint/2010/main" val="1144337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A1E65D2F-73D8-8E43-BEE0-8FB4359E6BC3}"/>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E5C93640-E47F-D04F-9FE9-6F84E2FF9CEC}"/>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4" name="直线连接符 4">
            <a:extLst>
              <a:ext uri="{FF2B5EF4-FFF2-40B4-BE49-F238E27FC236}">
                <a16:creationId xmlns:a16="http://schemas.microsoft.com/office/drawing/2014/main" id="{35A6B9A6-B8E8-E647-8EA3-2BF201147147}"/>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5" name="矩形 6">
            <a:extLst>
              <a:ext uri="{FF2B5EF4-FFF2-40B4-BE49-F238E27FC236}">
                <a16:creationId xmlns:a16="http://schemas.microsoft.com/office/drawing/2014/main" id="{23C519FD-0F64-0F41-80FF-BDC37E6D26D9}"/>
              </a:ext>
            </a:extLst>
          </p:cNvPr>
          <p:cNvSpPr/>
          <p:nvPr/>
        </p:nvSpPr>
        <p:spPr>
          <a:xfrm>
            <a:off x="2897658" y="468576"/>
            <a:ext cx="8884509" cy="584775"/>
          </a:xfrm>
          <a:prstGeom prst="rect">
            <a:avLst/>
          </a:prstGeom>
        </p:spPr>
        <p:txBody>
          <a:bodyPr wrap="square" lIns="91440" tIns="45720" rIns="91440" bIns="45720" anchor="t">
            <a:spAutoFit/>
          </a:bodyPr>
          <a:lstStyle/>
          <a:p>
            <a:r>
              <a:rPr lang="en-US" altLang="zh-CN" sz="1600" i="1">
                <a:solidFill>
                  <a:srgbClr val="DAE3F3"/>
                </a:solidFill>
                <a:latin typeface="Times New Roman"/>
                <a:ea typeface="+mn-lt"/>
                <a:cs typeface="Times New Roman"/>
              </a:rPr>
              <a:t>    </a:t>
            </a:r>
            <a:r>
              <a:rPr lang="en-US" sz="1600" i="1">
                <a:solidFill>
                  <a:srgbClr val="DAE3F3"/>
                </a:solidFill>
                <a:latin typeface="Times New Roman"/>
                <a:ea typeface="+mn-lt"/>
                <a:cs typeface="Times New Roman"/>
              </a:rPr>
              <a:t>Taking the market return from </a:t>
            </a:r>
            <a:r>
              <a:rPr lang="en-US" sz="1600" i="1" err="1">
                <a:solidFill>
                  <a:srgbClr val="DAE3F3"/>
                </a:solidFill>
                <a:latin typeface="Times New Roman"/>
                <a:ea typeface="+mn-lt"/>
                <a:cs typeface="Times New Roman"/>
              </a:rPr>
              <a:t>Fama</a:t>
            </a:r>
            <a:r>
              <a:rPr lang="en-US" sz="1600" i="1">
                <a:solidFill>
                  <a:srgbClr val="DAE3F3"/>
                </a:solidFill>
                <a:latin typeface="Times New Roman"/>
                <a:ea typeface="+mn-lt"/>
                <a:cs typeface="Times New Roman"/>
              </a:rPr>
              <a:t>-French’s 3-factor model, calculate and plot the rolling 3-year market beta for these stylized portfolios</a:t>
            </a:r>
            <a:endParaRPr lang="en-US">
              <a:solidFill>
                <a:srgbClr val="000000"/>
              </a:solidFill>
              <a:latin typeface="等线" panose="020F0502020204030204"/>
              <a:ea typeface="+mn-lt"/>
              <a:cs typeface="Times New Roman"/>
            </a:endParaRPr>
          </a:p>
        </p:txBody>
      </p:sp>
      <p:sp>
        <p:nvSpPr>
          <p:cNvPr id="7" name="TextBox 6">
            <a:extLst>
              <a:ext uri="{FF2B5EF4-FFF2-40B4-BE49-F238E27FC236}">
                <a16:creationId xmlns:a16="http://schemas.microsoft.com/office/drawing/2014/main" id="{D046D113-4078-4D41-941C-C6817E704353}"/>
              </a:ext>
            </a:extLst>
          </p:cNvPr>
          <p:cNvSpPr txBox="1"/>
          <p:nvPr/>
        </p:nvSpPr>
        <p:spPr>
          <a:xfrm>
            <a:off x="298795" y="5771032"/>
            <a:ext cx="22930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accent5">
                    <a:lumMod val="20000"/>
                    <a:lumOff val="80000"/>
                  </a:schemeClr>
                </a:solidFill>
                <a:latin typeface="Times New Roman" panose="02020603050405020304" pitchFamily="18" charset="0"/>
                <a:ea typeface="+mn-lt"/>
                <a:cs typeface="Times New Roman" panose="02020603050405020304" pitchFamily="18" charset="0"/>
              </a:rPr>
              <a:t>  p1 = short big cap lo weight</a:t>
            </a:r>
            <a:endParaRPr lang="en-US" sz="1200">
              <a:solidFill>
                <a:schemeClr val="accent5">
                  <a:lumMod val="20000"/>
                  <a:lumOff val="80000"/>
                </a:schemeClr>
              </a:solidFill>
              <a:latin typeface="Times New Roman" panose="02020603050405020304" pitchFamily="18" charset="0"/>
              <a:ea typeface="等线"/>
              <a:cs typeface="Times New Roman" panose="02020603050405020304" pitchFamily="18" charset="0"/>
            </a:endParaRPr>
          </a:p>
          <a:p>
            <a:r>
              <a:rPr lang="en-US" sz="1200">
                <a:solidFill>
                  <a:schemeClr val="accent5">
                    <a:lumMod val="20000"/>
                    <a:lumOff val="80000"/>
                  </a:schemeClr>
                </a:solidFill>
                <a:latin typeface="Times New Roman" panose="02020603050405020304" pitchFamily="18" charset="0"/>
                <a:ea typeface="+mn-lt"/>
                <a:cs typeface="Times New Roman" panose="02020603050405020304" pitchFamily="18" charset="0"/>
              </a:rPr>
              <a:t>  p2 = short small cap lo weight</a:t>
            </a:r>
            <a:endParaRPr lang="en-US" sz="1200">
              <a:solidFill>
                <a:schemeClr val="accent5">
                  <a:lumMod val="20000"/>
                  <a:lumOff val="80000"/>
                </a:schemeClr>
              </a:solidFill>
              <a:latin typeface="Times New Roman" panose="02020603050405020304" pitchFamily="18" charset="0"/>
              <a:ea typeface="等线"/>
              <a:cs typeface="Times New Roman" panose="02020603050405020304" pitchFamily="18" charset="0"/>
            </a:endParaRPr>
          </a:p>
          <a:p>
            <a:r>
              <a:rPr lang="en-US" sz="1200">
                <a:solidFill>
                  <a:schemeClr val="accent5">
                    <a:lumMod val="20000"/>
                    <a:lumOff val="80000"/>
                  </a:schemeClr>
                </a:solidFill>
                <a:latin typeface="Times New Roman" panose="02020603050405020304" pitchFamily="18" charset="0"/>
                <a:ea typeface="+mn-lt"/>
                <a:cs typeface="Times New Roman" panose="02020603050405020304" pitchFamily="18" charset="0"/>
              </a:rPr>
              <a:t>  p3 = long big cap hi weight</a:t>
            </a:r>
            <a:endParaRPr lang="en-US" sz="1200">
              <a:solidFill>
                <a:schemeClr val="accent5">
                  <a:lumMod val="20000"/>
                  <a:lumOff val="80000"/>
                </a:schemeClr>
              </a:solidFill>
              <a:latin typeface="Times New Roman" panose="02020603050405020304" pitchFamily="18" charset="0"/>
              <a:ea typeface="等线"/>
              <a:cs typeface="Times New Roman" panose="02020603050405020304" pitchFamily="18" charset="0"/>
            </a:endParaRPr>
          </a:p>
          <a:p>
            <a:r>
              <a:rPr lang="en-US" sz="1200">
                <a:solidFill>
                  <a:schemeClr val="accent5">
                    <a:lumMod val="20000"/>
                    <a:lumOff val="80000"/>
                  </a:schemeClr>
                </a:solidFill>
                <a:latin typeface="Times New Roman" panose="02020603050405020304" pitchFamily="18" charset="0"/>
                <a:ea typeface="+mn-lt"/>
                <a:cs typeface="Times New Roman" panose="02020603050405020304" pitchFamily="18" charset="0"/>
              </a:rPr>
              <a:t>  p4 = long small cap hi weight</a:t>
            </a:r>
            <a:endParaRPr lang="en-US" sz="1200">
              <a:solidFill>
                <a:schemeClr val="accent5">
                  <a:lumMod val="20000"/>
                  <a:lumOff val="80000"/>
                </a:schemeClr>
              </a:solidFill>
              <a:latin typeface="Times New Roman" panose="02020603050405020304" pitchFamily="18" charset="0"/>
              <a:ea typeface="等线"/>
              <a:cs typeface="Times New Roman" panose="02020603050405020304" pitchFamily="18" charset="0"/>
            </a:endParaRPr>
          </a:p>
        </p:txBody>
      </p:sp>
      <p:pic>
        <p:nvPicPr>
          <p:cNvPr id="8" name="Picture 8" descr="Text&#10;&#10;Description automatically generated">
            <a:extLst>
              <a:ext uri="{FF2B5EF4-FFF2-40B4-BE49-F238E27FC236}">
                <a16:creationId xmlns:a16="http://schemas.microsoft.com/office/drawing/2014/main" id="{AEE57AE8-15FA-44C2-85AA-37AC1F33ABC1}"/>
              </a:ext>
            </a:extLst>
          </p:cNvPr>
          <p:cNvPicPr>
            <a:picLocks noChangeAspect="1"/>
          </p:cNvPicPr>
          <p:nvPr/>
        </p:nvPicPr>
        <p:blipFill>
          <a:blip r:embed="rId3"/>
          <a:stretch>
            <a:fillRect/>
          </a:stretch>
        </p:blipFill>
        <p:spPr>
          <a:xfrm>
            <a:off x="1270295" y="1207132"/>
            <a:ext cx="9970523" cy="4277736"/>
          </a:xfrm>
          <a:prstGeom prst="rect">
            <a:avLst/>
          </a:prstGeom>
        </p:spPr>
      </p:pic>
      <p:sp>
        <p:nvSpPr>
          <p:cNvPr id="11" name="TextBox 10">
            <a:extLst>
              <a:ext uri="{FF2B5EF4-FFF2-40B4-BE49-F238E27FC236}">
                <a16:creationId xmlns:a16="http://schemas.microsoft.com/office/drawing/2014/main" id="{21F4C5D4-B505-47A0-8325-6E3B48826D8C}"/>
              </a:ext>
            </a:extLst>
          </p:cNvPr>
          <p:cNvSpPr txBox="1"/>
          <p:nvPr/>
        </p:nvSpPr>
        <p:spPr>
          <a:xfrm>
            <a:off x="3206399" y="5568947"/>
            <a:ext cx="3742214" cy="12895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2">
                    <a:lumMod val="20000"/>
                    <a:lumOff val="80000"/>
                  </a:schemeClr>
                </a:solidFill>
                <a:latin typeface="Times New Roman"/>
                <a:ea typeface="+mn-lt"/>
                <a:cs typeface="Times New Roman"/>
              </a:rPr>
              <a:t>Constraints</a:t>
            </a:r>
            <a:endParaRPr lang="en-US" sz="1400" b="1">
              <a:solidFill>
                <a:schemeClr val="accent2">
                  <a:lumMod val="20000"/>
                  <a:lumOff val="80000"/>
                </a:schemeClr>
              </a:solidFill>
              <a:latin typeface="Times New Roman" panose="02020603050405020304" pitchFamily="18" charset="0"/>
              <a:ea typeface="+mn-lt"/>
              <a:cs typeface="Times New Roman" panose="02020603050405020304" pitchFamily="18" charset="0"/>
            </a:endParaRPr>
          </a:p>
          <a:p>
            <a:pPr marL="285750" indent="-285750">
              <a:lnSpc>
                <a:spcPct val="120000"/>
              </a:lnSpc>
              <a:buFont typeface="Arial"/>
              <a:buChar char="•"/>
            </a:pPr>
            <a:r>
              <a:rPr lang="en-US" sz="1100">
                <a:solidFill>
                  <a:schemeClr val="accent5">
                    <a:lumMod val="20000"/>
                    <a:lumOff val="80000"/>
                  </a:schemeClr>
                </a:solidFill>
                <a:latin typeface="Times New Roman"/>
                <a:ea typeface="+mn-lt"/>
                <a:cs typeface="Times New Roman"/>
              </a:rPr>
              <a:t>p1 &lt;= 0, p2 &lt;= 0, p3 &gt;= 0, p4 &gt;= 0</a:t>
            </a:r>
          </a:p>
          <a:p>
            <a:pPr marL="285750" indent="-285750">
              <a:lnSpc>
                <a:spcPct val="120000"/>
              </a:lnSpc>
              <a:buFont typeface="Arial"/>
              <a:buChar char="•"/>
            </a:pPr>
            <a:r>
              <a:rPr lang="en-US" sz="1100">
                <a:solidFill>
                  <a:schemeClr val="accent5">
                    <a:lumMod val="20000"/>
                    <a:lumOff val="80000"/>
                  </a:schemeClr>
                </a:solidFill>
                <a:latin typeface="Times New Roman"/>
                <a:ea typeface="+mn-lt"/>
                <a:cs typeface="Times New Roman"/>
              </a:rPr>
              <a:t>Σ [</a:t>
            </a:r>
            <a:r>
              <a:rPr lang="en-US" sz="1100" b="1">
                <a:solidFill>
                  <a:schemeClr val="accent5">
                    <a:lumMod val="20000"/>
                    <a:lumOff val="80000"/>
                  </a:schemeClr>
                </a:solidFill>
                <a:latin typeface="Times New Roman"/>
                <a:ea typeface="+mn-lt"/>
                <a:cs typeface="Times New Roman"/>
              </a:rPr>
              <a:t>P3</a:t>
            </a:r>
            <a:r>
              <a:rPr lang="en-US" sz="1100">
                <a:solidFill>
                  <a:schemeClr val="accent5">
                    <a:lumMod val="20000"/>
                    <a:lumOff val="80000"/>
                  </a:schemeClr>
                </a:solidFill>
                <a:latin typeface="Times New Roman"/>
                <a:ea typeface="+mn-lt"/>
                <a:cs typeface="Times New Roman"/>
              </a:rPr>
              <a:t>*</a:t>
            </a:r>
            <a:r>
              <a:rPr lang="en-US" sz="1100" b="1">
                <a:solidFill>
                  <a:schemeClr val="accent5">
                    <a:lumMod val="20000"/>
                    <a:lumOff val="80000"/>
                  </a:schemeClr>
                </a:solidFill>
                <a:latin typeface="Times New Roman"/>
                <a:ea typeface="+mn-lt"/>
                <a:cs typeface="Times New Roman"/>
              </a:rPr>
              <a:t> β(</a:t>
            </a:r>
            <a:r>
              <a:rPr lang="en-US" sz="1100" b="1" err="1">
                <a:solidFill>
                  <a:schemeClr val="accent5">
                    <a:lumMod val="20000"/>
                    <a:lumOff val="80000"/>
                  </a:schemeClr>
                </a:solidFill>
                <a:latin typeface="Times New Roman"/>
                <a:ea typeface="+mn-lt"/>
                <a:cs typeface="Times New Roman"/>
              </a:rPr>
              <a:t>big_hi</a:t>
            </a:r>
            <a:r>
              <a:rPr lang="en-US" sz="1100" b="1">
                <a:solidFill>
                  <a:schemeClr val="accent5">
                    <a:lumMod val="20000"/>
                    <a:lumOff val="80000"/>
                  </a:schemeClr>
                </a:solidFill>
                <a:latin typeface="Times New Roman"/>
                <a:ea typeface="+mn-lt"/>
                <a:cs typeface="Times New Roman"/>
              </a:rPr>
              <a:t>),</a:t>
            </a:r>
            <a:r>
              <a:rPr lang="en-US" sz="1100">
                <a:solidFill>
                  <a:schemeClr val="accent5">
                    <a:lumMod val="20000"/>
                    <a:lumOff val="80000"/>
                  </a:schemeClr>
                </a:solidFill>
                <a:latin typeface="Times New Roman"/>
                <a:ea typeface="+mn-lt"/>
                <a:cs typeface="Times New Roman"/>
              </a:rPr>
              <a:t> </a:t>
            </a:r>
            <a:r>
              <a:rPr lang="en-US" sz="1100" b="1">
                <a:solidFill>
                  <a:schemeClr val="accent5">
                    <a:lumMod val="20000"/>
                    <a:lumOff val="80000"/>
                  </a:schemeClr>
                </a:solidFill>
                <a:latin typeface="Times New Roman"/>
                <a:ea typeface="+mn-lt"/>
                <a:cs typeface="Times New Roman"/>
              </a:rPr>
              <a:t>P4</a:t>
            </a:r>
            <a:r>
              <a:rPr lang="en-US" sz="1100">
                <a:solidFill>
                  <a:schemeClr val="accent5">
                    <a:lumMod val="20000"/>
                    <a:lumOff val="80000"/>
                  </a:schemeClr>
                </a:solidFill>
                <a:latin typeface="Times New Roman"/>
                <a:ea typeface="+mn-lt"/>
                <a:cs typeface="Times New Roman"/>
              </a:rPr>
              <a:t> </a:t>
            </a:r>
            <a:r>
              <a:rPr lang="en-US" sz="1100" b="1">
                <a:solidFill>
                  <a:schemeClr val="accent5">
                    <a:lumMod val="20000"/>
                    <a:lumOff val="80000"/>
                  </a:schemeClr>
                </a:solidFill>
                <a:latin typeface="Times New Roman"/>
                <a:ea typeface="+mn-lt"/>
                <a:cs typeface="Times New Roman"/>
              </a:rPr>
              <a:t>* β(</a:t>
            </a:r>
            <a:r>
              <a:rPr lang="en-US" sz="1100" b="1" err="1">
                <a:solidFill>
                  <a:schemeClr val="accent5">
                    <a:lumMod val="20000"/>
                    <a:lumOff val="80000"/>
                  </a:schemeClr>
                </a:solidFill>
                <a:latin typeface="Times New Roman"/>
                <a:ea typeface="+mn-lt"/>
                <a:cs typeface="Times New Roman"/>
              </a:rPr>
              <a:t>small_hi</a:t>
            </a:r>
            <a:r>
              <a:rPr lang="en-US" sz="1100" b="1">
                <a:solidFill>
                  <a:schemeClr val="accent5">
                    <a:lumMod val="20000"/>
                    <a:lumOff val="80000"/>
                  </a:schemeClr>
                </a:solidFill>
                <a:latin typeface="Times New Roman"/>
                <a:ea typeface="+mn-lt"/>
                <a:cs typeface="Times New Roman"/>
              </a:rPr>
              <a:t>),</a:t>
            </a:r>
            <a:r>
              <a:rPr lang="en-US" sz="1100">
                <a:solidFill>
                  <a:schemeClr val="accent5">
                    <a:lumMod val="20000"/>
                    <a:lumOff val="80000"/>
                  </a:schemeClr>
                </a:solidFill>
                <a:latin typeface="Times New Roman"/>
                <a:ea typeface="+mn-lt"/>
                <a:cs typeface="Times New Roman"/>
              </a:rPr>
              <a:t> </a:t>
            </a:r>
            <a:r>
              <a:rPr lang="en-US" sz="1100" b="1">
                <a:solidFill>
                  <a:schemeClr val="accent5">
                    <a:lumMod val="20000"/>
                    <a:lumOff val="80000"/>
                  </a:schemeClr>
                </a:solidFill>
                <a:latin typeface="Times New Roman"/>
                <a:ea typeface="+mn-lt"/>
                <a:cs typeface="Times New Roman"/>
              </a:rPr>
              <a:t>P3</a:t>
            </a:r>
            <a:r>
              <a:rPr lang="en-US" sz="1100">
                <a:solidFill>
                  <a:schemeClr val="accent5">
                    <a:lumMod val="20000"/>
                    <a:lumOff val="80000"/>
                  </a:schemeClr>
                </a:solidFill>
                <a:latin typeface="Times New Roman"/>
                <a:ea typeface="+mn-lt"/>
                <a:cs typeface="Times New Roman"/>
              </a:rPr>
              <a:t>*</a:t>
            </a:r>
            <a:r>
              <a:rPr lang="en-US" sz="1100" b="1">
                <a:solidFill>
                  <a:schemeClr val="accent5">
                    <a:lumMod val="20000"/>
                    <a:lumOff val="80000"/>
                  </a:schemeClr>
                </a:solidFill>
                <a:latin typeface="Times New Roman"/>
                <a:ea typeface="+mn-lt"/>
                <a:cs typeface="Times New Roman"/>
              </a:rPr>
              <a:t> β(</a:t>
            </a:r>
            <a:r>
              <a:rPr lang="en-US" sz="1100" b="1" err="1">
                <a:solidFill>
                  <a:schemeClr val="accent5">
                    <a:lumMod val="20000"/>
                    <a:lumOff val="80000"/>
                  </a:schemeClr>
                </a:solidFill>
                <a:latin typeface="Times New Roman"/>
                <a:ea typeface="+mn-lt"/>
                <a:cs typeface="Times New Roman"/>
              </a:rPr>
              <a:t>big_lo</a:t>
            </a:r>
            <a:r>
              <a:rPr lang="en-US" sz="1100">
                <a:solidFill>
                  <a:schemeClr val="accent5">
                    <a:lumMod val="20000"/>
                    <a:lumOff val="80000"/>
                  </a:schemeClr>
                </a:solidFill>
                <a:latin typeface="Times New Roman"/>
                <a:ea typeface="+mn-lt"/>
                <a:cs typeface="Times New Roman"/>
              </a:rPr>
              <a:t>), </a:t>
            </a:r>
            <a:r>
              <a:rPr lang="en-US" sz="1100" b="1">
                <a:solidFill>
                  <a:schemeClr val="accent5">
                    <a:lumMod val="20000"/>
                    <a:lumOff val="80000"/>
                  </a:schemeClr>
                </a:solidFill>
                <a:latin typeface="Times New Roman"/>
                <a:ea typeface="+mn-lt"/>
                <a:cs typeface="Times New Roman"/>
              </a:rPr>
              <a:t>P3</a:t>
            </a:r>
            <a:r>
              <a:rPr lang="en-US" sz="1100">
                <a:solidFill>
                  <a:schemeClr val="accent5">
                    <a:lumMod val="20000"/>
                    <a:lumOff val="80000"/>
                  </a:schemeClr>
                </a:solidFill>
                <a:latin typeface="Times New Roman"/>
                <a:ea typeface="+mn-lt"/>
                <a:cs typeface="Times New Roman"/>
              </a:rPr>
              <a:t>*</a:t>
            </a:r>
            <a:r>
              <a:rPr lang="en-US" sz="1100" b="1">
                <a:solidFill>
                  <a:schemeClr val="accent5">
                    <a:lumMod val="20000"/>
                    <a:lumOff val="80000"/>
                  </a:schemeClr>
                </a:solidFill>
                <a:latin typeface="Times New Roman"/>
                <a:ea typeface="+mn-lt"/>
                <a:cs typeface="Times New Roman"/>
              </a:rPr>
              <a:t>β(</a:t>
            </a:r>
            <a:r>
              <a:rPr lang="en-US" sz="1100" b="1" err="1">
                <a:solidFill>
                  <a:schemeClr val="accent5">
                    <a:lumMod val="20000"/>
                    <a:lumOff val="80000"/>
                  </a:schemeClr>
                </a:solidFill>
                <a:latin typeface="Times New Roman"/>
                <a:ea typeface="+mn-lt"/>
                <a:cs typeface="Times New Roman"/>
              </a:rPr>
              <a:t>small_lo</a:t>
            </a:r>
            <a:r>
              <a:rPr lang="en-US" sz="1100" b="1">
                <a:solidFill>
                  <a:schemeClr val="accent5">
                    <a:lumMod val="20000"/>
                    <a:lumOff val="80000"/>
                  </a:schemeClr>
                </a:solidFill>
                <a:latin typeface="Times New Roman"/>
                <a:ea typeface="+mn-lt"/>
                <a:cs typeface="Times New Roman"/>
              </a:rPr>
              <a:t>)])</a:t>
            </a:r>
            <a:r>
              <a:rPr lang="en-US" sz="1100">
                <a:solidFill>
                  <a:schemeClr val="accent5">
                    <a:lumMod val="20000"/>
                    <a:lumOff val="80000"/>
                  </a:schemeClr>
                </a:solidFill>
                <a:latin typeface="Times New Roman"/>
                <a:ea typeface="+mn-lt"/>
                <a:cs typeface="Times New Roman"/>
              </a:rPr>
              <a:t> == 0</a:t>
            </a:r>
          </a:p>
          <a:p>
            <a:pPr marL="285750" indent="-285750">
              <a:lnSpc>
                <a:spcPct val="120000"/>
              </a:lnSpc>
              <a:buFont typeface="Arial"/>
              <a:buChar char="•"/>
            </a:pPr>
            <a:r>
              <a:rPr lang="en-US" sz="1100">
                <a:solidFill>
                  <a:schemeClr val="accent5">
                    <a:lumMod val="20000"/>
                    <a:lumOff val="80000"/>
                  </a:schemeClr>
                </a:solidFill>
                <a:latin typeface="Times New Roman"/>
                <a:ea typeface="+mn-lt"/>
                <a:cs typeface="Times New Roman"/>
              </a:rPr>
              <a:t>Σ(P1,P2,P3,P4) = 1</a:t>
            </a:r>
          </a:p>
          <a:p>
            <a:endParaRPr lang="en-US" sz="1100" b="1">
              <a:solidFill>
                <a:schemeClr val="bg1"/>
              </a:solidFill>
              <a:ea typeface="+mn-lt"/>
              <a:cs typeface="+mn-lt"/>
            </a:endParaRPr>
          </a:p>
        </p:txBody>
      </p:sp>
      <p:sp>
        <p:nvSpPr>
          <p:cNvPr id="12" name="TextBox 11">
            <a:extLst>
              <a:ext uri="{FF2B5EF4-FFF2-40B4-BE49-F238E27FC236}">
                <a16:creationId xmlns:a16="http://schemas.microsoft.com/office/drawing/2014/main" id="{173E78F8-B195-4C6D-905C-6FF035087E72}"/>
              </a:ext>
            </a:extLst>
          </p:cNvPr>
          <p:cNvSpPr txBox="1"/>
          <p:nvPr/>
        </p:nvSpPr>
        <p:spPr>
          <a:xfrm>
            <a:off x="7767736" y="5367080"/>
            <a:ext cx="3530857" cy="8156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b="1">
              <a:solidFill>
                <a:schemeClr val="bg1"/>
              </a:solidFill>
              <a:ea typeface="+mn-lt"/>
              <a:cs typeface="+mn-lt"/>
            </a:endParaRPr>
          </a:p>
          <a:p>
            <a:r>
              <a:rPr lang="en-US" sz="1400" b="1">
                <a:solidFill>
                  <a:schemeClr val="accent2">
                    <a:lumMod val="20000"/>
                    <a:lumOff val="80000"/>
                  </a:schemeClr>
                </a:solidFill>
                <a:latin typeface="Times New Roman" panose="02020603050405020304" pitchFamily="18" charset="0"/>
                <a:ea typeface="+mn-lt"/>
                <a:cs typeface="Times New Roman" panose="02020603050405020304" pitchFamily="18" charset="0"/>
              </a:rPr>
              <a:t>Optimization</a:t>
            </a:r>
          </a:p>
          <a:p>
            <a:pPr marL="285750" indent="-285750">
              <a:buFont typeface="Arial"/>
              <a:buChar char="•"/>
            </a:pPr>
            <a:r>
              <a:rPr lang="en-US" sz="1100">
                <a:solidFill>
                  <a:srgbClr val="DAE3F3"/>
                </a:solidFill>
                <a:ea typeface="+mn-lt"/>
                <a:cs typeface="+mn-lt"/>
              </a:rPr>
              <a:t>Max(Σ [</a:t>
            </a:r>
            <a:r>
              <a:rPr lang="en-US" sz="1100" b="1">
                <a:solidFill>
                  <a:srgbClr val="DAE3F3"/>
                </a:solidFill>
                <a:ea typeface="+mn-lt"/>
                <a:cs typeface="+mn-lt"/>
              </a:rPr>
              <a:t>P3</a:t>
            </a:r>
            <a:r>
              <a:rPr lang="en-US" sz="1100">
                <a:solidFill>
                  <a:srgbClr val="DAE3F3"/>
                </a:solidFill>
                <a:ea typeface="+mn-lt"/>
                <a:cs typeface="+mn-lt"/>
              </a:rPr>
              <a:t>*</a:t>
            </a:r>
            <a:r>
              <a:rPr lang="en-US" sz="1100" b="1">
                <a:solidFill>
                  <a:srgbClr val="DAE3F3"/>
                </a:solidFill>
                <a:ea typeface="+mn-lt"/>
                <a:cs typeface="+mn-lt"/>
              </a:rPr>
              <a:t> β(</a:t>
            </a:r>
            <a:r>
              <a:rPr lang="en-US" sz="1100" b="1" err="1">
                <a:solidFill>
                  <a:srgbClr val="DAE3F3"/>
                </a:solidFill>
                <a:ea typeface="+mn-lt"/>
                <a:cs typeface="+mn-lt"/>
              </a:rPr>
              <a:t>big_hi</a:t>
            </a:r>
            <a:r>
              <a:rPr lang="en-US" sz="1100" b="1">
                <a:solidFill>
                  <a:srgbClr val="DAE3F3"/>
                </a:solidFill>
                <a:ea typeface="+mn-lt"/>
                <a:cs typeface="+mn-lt"/>
              </a:rPr>
              <a:t>),</a:t>
            </a:r>
            <a:r>
              <a:rPr lang="en-US" sz="1100">
                <a:solidFill>
                  <a:srgbClr val="DAE3F3"/>
                </a:solidFill>
                <a:ea typeface="+mn-lt"/>
                <a:cs typeface="+mn-lt"/>
              </a:rPr>
              <a:t> </a:t>
            </a:r>
            <a:r>
              <a:rPr lang="en-US" sz="1100" b="1">
                <a:solidFill>
                  <a:srgbClr val="DAE3F3"/>
                </a:solidFill>
                <a:ea typeface="+mn-lt"/>
                <a:cs typeface="+mn-lt"/>
              </a:rPr>
              <a:t>P4</a:t>
            </a:r>
            <a:r>
              <a:rPr lang="en-US" sz="1100">
                <a:solidFill>
                  <a:srgbClr val="DAE3F3"/>
                </a:solidFill>
                <a:ea typeface="+mn-lt"/>
                <a:cs typeface="+mn-lt"/>
              </a:rPr>
              <a:t> </a:t>
            </a:r>
            <a:r>
              <a:rPr lang="en-US" sz="1100" b="1">
                <a:solidFill>
                  <a:srgbClr val="DAE3F3"/>
                </a:solidFill>
                <a:ea typeface="+mn-lt"/>
                <a:cs typeface="+mn-lt"/>
              </a:rPr>
              <a:t>* β(</a:t>
            </a:r>
            <a:r>
              <a:rPr lang="en-US" sz="1100" b="1" err="1">
                <a:solidFill>
                  <a:srgbClr val="DAE3F3"/>
                </a:solidFill>
                <a:ea typeface="+mn-lt"/>
                <a:cs typeface="+mn-lt"/>
              </a:rPr>
              <a:t>small_hi</a:t>
            </a:r>
            <a:r>
              <a:rPr lang="en-US" sz="1100" b="1">
                <a:solidFill>
                  <a:srgbClr val="DAE3F3"/>
                </a:solidFill>
                <a:ea typeface="+mn-lt"/>
                <a:cs typeface="+mn-lt"/>
              </a:rPr>
              <a:t>),</a:t>
            </a:r>
            <a:r>
              <a:rPr lang="en-US" sz="1100">
                <a:solidFill>
                  <a:srgbClr val="DAE3F3"/>
                </a:solidFill>
                <a:ea typeface="+mn-lt"/>
                <a:cs typeface="+mn-lt"/>
              </a:rPr>
              <a:t> </a:t>
            </a:r>
            <a:r>
              <a:rPr lang="en-US" sz="1100" b="1">
                <a:solidFill>
                  <a:srgbClr val="DAE3F3"/>
                </a:solidFill>
                <a:ea typeface="+mn-lt"/>
                <a:cs typeface="+mn-lt"/>
              </a:rPr>
              <a:t>P3</a:t>
            </a:r>
            <a:r>
              <a:rPr lang="en-US" sz="1100">
                <a:solidFill>
                  <a:srgbClr val="DAE3F3"/>
                </a:solidFill>
                <a:ea typeface="+mn-lt"/>
                <a:cs typeface="+mn-lt"/>
              </a:rPr>
              <a:t>*</a:t>
            </a:r>
            <a:r>
              <a:rPr lang="en-US" sz="1100" b="1">
                <a:solidFill>
                  <a:srgbClr val="DAE3F3"/>
                </a:solidFill>
                <a:ea typeface="+mn-lt"/>
                <a:cs typeface="+mn-lt"/>
              </a:rPr>
              <a:t> β(</a:t>
            </a:r>
            <a:r>
              <a:rPr lang="en-US" sz="1100" b="1" err="1">
                <a:solidFill>
                  <a:srgbClr val="DAE3F3"/>
                </a:solidFill>
                <a:ea typeface="+mn-lt"/>
                <a:cs typeface="+mn-lt"/>
              </a:rPr>
              <a:t>big_lo</a:t>
            </a:r>
            <a:r>
              <a:rPr lang="en-US" sz="1100">
                <a:solidFill>
                  <a:srgbClr val="DAE3F3"/>
                </a:solidFill>
                <a:ea typeface="+mn-lt"/>
                <a:cs typeface="+mn-lt"/>
              </a:rPr>
              <a:t>), </a:t>
            </a:r>
            <a:r>
              <a:rPr lang="en-US" sz="1100" b="1">
                <a:solidFill>
                  <a:srgbClr val="DAE3F3"/>
                </a:solidFill>
                <a:ea typeface="+mn-lt"/>
                <a:cs typeface="+mn-lt"/>
              </a:rPr>
              <a:t>P3</a:t>
            </a:r>
            <a:r>
              <a:rPr lang="en-US" sz="1100">
                <a:solidFill>
                  <a:srgbClr val="DAE3F3"/>
                </a:solidFill>
                <a:ea typeface="+mn-lt"/>
                <a:cs typeface="+mn-lt"/>
              </a:rPr>
              <a:t>*</a:t>
            </a:r>
            <a:r>
              <a:rPr lang="en-US" sz="1100" b="1">
                <a:solidFill>
                  <a:srgbClr val="DAE3F3"/>
                </a:solidFill>
                <a:ea typeface="+mn-lt"/>
                <a:cs typeface="+mn-lt"/>
              </a:rPr>
              <a:t>β(</a:t>
            </a:r>
            <a:r>
              <a:rPr lang="en-US" sz="1100" b="1" err="1">
                <a:solidFill>
                  <a:srgbClr val="DAE3F3"/>
                </a:solidFill>
                <a:ea typeface="+mn-lt"/>
                <a:cs typeface="+mn-lt"/>
              </a:rPr>
              <a:t>small_lo</a:t>
            </a:r>
            <a:r>
              <a:rPr lang="en-US" sz="1100" b="1">
                <a:solidFill>
                  <a:srgbClr val="DAE3F3"/>
                </a:solidFill>
                <a:ea typeface="+mn-lt"/>
                <a:cs typeface="+mn-lt"/>
              </a:rPr>
              <a:t>)])</a:t>
            </a:r>
            <a:endParaRPr lang="en-US" sz="1100">
              <a:solidFill>
                <a:srgbClr val="DAE3F3"/>
              </a:solidFill>
              <a:ea typeface="等线"/>
            </a:endParaRPr>
          </a:p>
        </p:txBody>
      </p:sp>
      <p:sp>
        <p:nvSpPr>
          <p:cNvPr id="13" name="TextBox 12">
            <a:extLst>
              <a:ext uri="{FF2B5EF4-FFF2-40B4-BE49-F238E27FC236}">
                <a16:creationId xmlns:a16="http://schemas.microsoft.com/office/drawing/2014/main" id="{6E46A9AB-4CF5-4601-9AE6-2D3ECDC0D3BB}"/>
              </a:ext>
            </a:extLst>
          </p:cNvPr>
          <p:cNvSpPr txBox="1"/>
          <p:nvPr/>
        </p:nvSpPr>
        <p:spPr>
          <a:xfrm>
            <a:off x="7767735" y="6179777"/>
            <a:ext cx="32235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2">
                    <a:lumMod val="20000"/>
                    <a:lumOff val="80000"/>
                  </a:schemeClr>
                </a:solidFill>
                <a:latin typeface="Times New Roman" panose="02020603050405020304" pitchFamily="18" charset="0"/>
                <a:ea typeface="+mn-lt"/>
                <a:cs typeface="Times New Roman" panose="02020603050405020304" pitchFamily="18" charset="0"/>
              </a:rPr>
              <a:t>Beta Neutral Return  </a:t>
            </a:r>
          </a:p>
          <a:p>
            <a:r>
              <a:rPr lang="en-US" sz="1100">
                <a:solidFill>
                  <a:srgbClr val="DAE3F3"/>
                </a:solidFill>
                <a:ea typeface="+mn-lt"/>
                <a:cs typeface="+mn-lt"/>
              </a:rPr>
              <a:t>(</a:t>
            </a:r>
            <a:r>
              <a:rPr lang="en-US" sz="1100" b="1">
                <a:solidFill>
                  <a:srgbClr val="DAE3F3"/>
                </a:solidFill>
                <a:ea typeface="+mn-lt"/>
                <a:cs typeface="+mn-lt"/>
              </a:rPr>
              <a:t>β3_weight</a:t>
            </a:r>
            <a:r>
              <a:rPr lang="en-US" sz="1100">
                <a:solidFill>
                  <a:srgbClr val="DAE3F3"/>
                </a:solidFill>
                <a:ea typeface="+mn-lt"/>
                <a:cs typeface="+mn-lt"/>
              </a:rPr>
              <a:t>* </a:t>
            </a:r>
            <a:r>
              <a:rPr lang="en-US" sz="1100" err="1">
                <a:solidFill>
                  <a:srgbClr val="DAE3F3"/>
                </a:solidFill>
                <a:ea typeface="+mn-lt"/>
                <a:cs typeface="+mn-lt"/>
              </a:rPr>
              <a:t>big_hi</a:t>
            </a:r>
            <a:r>
              <a:rPr lang="en-US" sz="1100">
                <a:solidFill>
                  <a:srgbClr val="DAE3F3"/>
                </a:solidFill>
                <a:ea typeface="+mn-lt"/>
                <a:cs typeface="+mn-lt"/>
              </a:rPr>
              <a:t> + </a:t>
            </a:r>
            <a:r>
              <a:rPr lang="en-US" sz="1100" b="1">
                <a:solidFill>
                  <a:srgbClr val="DAE3F3"/>
                </a:solidFill>
                <a:ea typeface="+mn-lt"/>
                <a:cs typeface="+mn-lt"/>
              </a:rPr>
              <a:t>β4_weight</a:t>
            </a:r>
            <a:r>
              <a:rPr lang="en-US" sz="1100">
                <a:solidFill>
                  <a:srgbClr val="DAE3F3"/>
                </a:solidFill>
                <a:ea typeface="+mn-lt"/>
                <a:cs typeface="+mn-lt"/>
              </a:rPr>
              <a:t> * </a:t>
            </a:r>
            <a:r>
              <a:rPr lang="en-US" sz="1100" err="1">
                <a:solidFill>
                  <a:srgbClr val="DAE3F3"/>
                </a:solidFill>
                <a:ea typeface="+mn-lt"/>
                <a:cs typeface="+mn-lt"/>
              </a:rPr>
              <a:t>small_hi</a:t>
            </a:r>
            <a:r>
              <a:rPr lang="en-US" sz="1100">
                <a:solidFill>
                  <a:srgbClr val="DAE3F3"/>
                </a:solidFill>
                <a:ea typeface="+mn-lt"/>
                <a:cs typeface="+mn-lt"/>
              </a:rPr>
              <a:t>) - (</a:t>
            </a:r>
            <a:r>
              <a:rPr lang="en-US" sz="1100" b="1">
                <a:solidFill>
                  <a:srgbClr val="DAE3F3"/>
                </a:solidFill>
                <a:ea typeface="+mn-lt"/>
                <a:cs typeface="+mn-lt"/>
              </a:rPr>
              <a:t>β2_weight</a:t>
            </a:r>
            <a:r>
              <a:rPr lang="en-US" sz="1100">
                <a:solidFill>
                  <a:srgbClr val="DAE3F3"/>
                </a:solidFill>
                <a:ea typeface="+mn-lt"/>
                <a:cs typeface="+mn-lt"/>
              </a:rPr>
              <a:t> * </a:t>
            </a:r>
            <a:r>
              <a:rPr lang="en-US" sz="1100" err="1">
                <a:solidFill>
                  <a:srgbClr val="DAE3F3"/>
                </a:solidFill>
                <a:ea typeface="+mn-lt"/>
                <a:cs typeface="+mn-lt"/>
              </a:rPr>
              <a:t>big_lo</a:t>
            </a:r>
            <a:r>
              <a:rPr lang="en-US" sz="1100">
                <a:solidFill>
                  <a:srgbClr val="DAE3F3"/>
                </a:solidFill>
                <a:ea typeface="+mn-lt"/>
                <a:cs typeface="+mn-lt"/>
              </a:rPr>
              <a:t> + </a:t>
            </a:r>
            <a:r>
              <a:rPr lang="en-US" sz="1100" b="1">
                <a:solidFill>
                  <a:srgbClr val="DAE3F3"/>
                </a:solidFill>
                <a:ea typeface="+mn-lt"/>
                <a:cs typeface="+mn-lt"/>
              </a:rPr>
              <a:t>β1_weight</a:t>
            </a:r>
            <a:r>
              <a:rPr lang="en-US" sz="1100">
                <a:solidFill>
                  <a:srgbClr val="DAE3F3"/>
                </a:solidFill>
                <a:ea typeface="+mn-lt"/>
                <a:cs typeface="+mn-lt"/>
              </a:rPr>
              <a:t> * </a:t>
            </a:r>
            <a:r>
              <a:rPr lang="en-US" sz="1100" err="1">
                <a:solidFill>
                  <a:srgbClr val="DAE3F3"/>
                </a:solidFill>
                <a:ea typeface="+mn-lt"/>
                <a:cs typeface="+mn-lt"/>
              </a:rPr>
              <a:t>small_lo</a:t>
            </a:r>
            <a:r>
              <a:rPr lang="en-US" sz="1100">
                <a:solidFill>
                  <a:srgbClr val="DAE3F3"/>
                </a:solidFill>
                <a:ea typeface="+mn-lt"/>
                <a:cs typeface="+mn-lt"/>
              </a:rPr>
              <a:t>)</a:t>
            </a:r>
            <a:r>
              <a:rPr lang="en-US" sz="1100">
                <a:solidFill>
                  <a:srgbClr val="DAE3F3"/>
                </a:solidFill>
              </a:rPr>
              <a:t> </a:t>
            </a:r>
            <a:endParaRPr lang="en-US" sz="1100">
              <a:solidFill>
                <a:srgbClr val="DAE3F3"/>
              </a:solidFill>
              <a:ea typeface="等线"/>
            </a:endParaRPr>
          </a:p>
        </p:txBody>
      </p:sp>
      <p:sp>
        <p:nvSpPr>
          <p:cNvPr id="14" name="Diamond 13">
            <a:extLst>
              <a:ext uri="{FF2B5EF4-FFF2-40B4-BE49-F238E27FC236}">
                <a16:creationId xmlns:a16="http://schemas.microsoft.com/office/drawing/2014/main" id="{F37BE40D-5550-4055-A8FB-075DD7C1B152}"/>
              </a:ext>
            </a:extLst>
          </p:cNvPr>
          <p:cNvSpPr/>
          <p:nvPr/>
        </p:nvSpPr>
        <p:spPr>
          <a:xfrm>
            <a:off x="5724316" y="2756965"/>
            <a:ext cx="411592" cy="38934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ea typeface="等线"/>
              </a:rPr>
              <a:t>2</a:t>
            </a:r>
          </a:p>
        </p:txBody>
      </p:sp>
      <p:sp>
        <p:nvSpPr>
          <p:cNvPr id="18" name="Diamond 17">
            <a:extLst>
              <a:ext uri="{FF2B5EF4-FFF2-40B4-BE49-F238E27FC236}">
                <a16:creationId xmlns:a16="http://schemas.microsoft.com/office/drawing/2014/main" id="{C3323F97-E1EE-4A09-B392-629A50F65D28}"/>
              </a:ext>
            </a:extLst>
          </p:cNvPr>
          <p:cNvSpPr/>
          <p:nvPr/>
        </p:nvSpPr>
        <p:spPr>
          <a:xfrm>
            <a:off x="4033454" y="2562294"/>
            <a:ext cx="411592" cy="38934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ea typeface="等线"/>
              </a:rPr>
              <a:t>1</a:t>
            </a:r>
            <a:endParaRPr lang="en-US"/>
          </a:p>
        </p:txBody>
      </p:sp>
      <p:sp>
        <p:nvSpPr>
          <p:cNvPr id="19" name="Diamond 18">
            <a:extLst>
              <a:ext uri="{FF2B5EF4-FFF2-40B4-BE49-F238E27FC236}">
                <a16:creationId xmlns:a16="http://schemas.microsoft.com/office/drawing/2014/main" id="{9D23149D-763D-4A55-A7FA-64DC8BBD5365}"/>
              </a:ext>
            </a:extLst>
          </p:cNvPr>
          <p:cNvSpPr/>
          <p:nvPr/>
        </p:nvSpPr>
        <p:spPr>
          <a:xfrm>
            <a:off x="5846681" y="4392206"/>
            <a:ext cx="411592" cy="389344"/>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ea typeface="等线"/>
              </a:rPr>
              <a:t>3</a:t>
            </a:r>
          </a:p>
        </p:txBody>
      </p:sp>
      <p:sp>
        <p:nvSpPr>
          <p:cNvPr id="20" name="Diamond 19">
            <a:extLst>
              <a:ext uri="{FF2B5EF4-FFF2-40B4-BE49-F238E27FC236}">
                <a16:creationId xmlns:a16="http://schemas.microsoft.com/office/drawing/2014/main" id="{149EA671-D044-4DAE-A1FB-6F02DE868C9B}"/>
              </a:ext>
            </a:extLst>
          </p:cNvPr>
          <p:cNvSpPr/>
          <p:nvPr/>
        </p:nvSpPr>
        <p:spPr>
          <a:xfrm>
            <a:off x="10474301" y="1410950"/>
            <a:ext cx="411592" cy="389344"/>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ea typeface="等线"/>
              </a:rPr>
              <a:t>4</a:t>
            </a:r>
          </a:p>
        </p:txBody>
      </p:sp>
      <p:sp>
        <p:nvSpPr>
          <p:cNvPr id="21" name="Diamond 20">
            <a:extLst>
              <a:ext uri="{FF2B5EF4-FFF2-40B4-BE49-F238E27FC236}">
                <a16:creationId xmlns:a16="http://schemas.microsoft.com/office/drawing/2014/main" id="{E57B9E71-1829-48A0-A1BB-B8FBA93724C4}"/>
              </a:ext>
            </a:extLst>
          </p:cNvPr>
          <p:cNvSpPr/>
          <p:nvPr/>
        </p:nvSpPr>
        <p:spPr>
          <a:xfrm>
            <a:off x="10680096" y="3391037"/>
            <a:ext cx="411592" cy="389344"/>
          </a:xfrm>
          <a:prstGeom prst="diamond">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a:ea typeface="等线"/>
              </a:rPr>
              <a:t>5</a:t>
            </a:r>
          </a:p>
        </p:txBody>
      </p:sp>
      <p:sp>
        <p:nvSpPr>
          <p:cNvPr id="6" name="文本框 5">
            <a:extLst>
              <a:ext uri="{FF2B5EF4-FFF2-40B4-BE49-F238E27FC236}">
                <a16:creationId xmlns:a16="http://schemas.microsoft.com/office/drawing/2014/main" id="{9ADEB6F8-A70B-BA43-8816-5A69C1CACD8A}"/>
              </a:ext>
            </a:extLst>
          </p:cNvPr>
          <p:cNvSpPr txBox="1"/>
          <p:nvPr/>
        </p:nvSpPr>
        <p:spPr>
          <a:xfrm>
            <a:off x="400745" y="5568947"/>
            <a:ext cx="2196681" cy="307777"/>
          </a:xfrm>
          <a:prstGeom prst="rect">
            <a:avLst/>
          </a:prstGeom>
          <a:noFill/>
        </p:spPr>
        <p:txBody>
          <a:bodyPr wrap="square" lIns="91440" tIns="45720" rIns="91440" bIns="45720" rtlCol="0" anchor="t">
            <a:spAutoFit/>
          </a:bodyPr>
          <a:lstStyle/>
          <a:p>
            <a:r>
              <a:rPr lang="en-US" altLang="zh-CN" sz="1400" b="1">
                <a:solidFill>
                  <a:schemeClr val="accent2">
                    <a:lumMod val="20000"/>
                    <a:lumOff val="80000"/>
                  </a:schemeClr>
                </a:solidFill>
                <a:latin typeface="Times New Roman" panose="02020603050405020304" pitchFamily="18" charset="0"/>
                <a:ea typeface="+mn-lt"/>
                <a:cs typeface="Times New Roman" panose="02020603050405020304" pitchFamily="18" charset="0"/>
              </a:rPr>
              <a:t>Portfolio constraints</a:t>
            </a:r>
            <a:endParaRPr lang="zh-CN" altLang="en-US" sz="1400" b="1">
              <a:solidFill>
                <a:schemeClr val="accent2">
                  <a:lumMod val="20000"/>
                  <a:lumOff val="80000"/>
                </a:schemeClr>
              </a:solidFill>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1413614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A1E65D2F-73D8-8E43-BEE0-8FB4359E6BC3}"/>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E5C93640-E47F-D04F-9FE9-6F84E2FF9CEC}"/>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4" name="直线连接符 4">
            <a:extLst>
              <a:ext uri="{FF2B5EF4-FFF2-40B4-BE49-F238E27FC236}">
                <a16:creationId xmlns:a16="http://schemas.microsoft.com/office/drawing/2014/main" id="{35A6B9A6-B8E8-E647-8EA3-2BF201147147}"/>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5" name="矩形 6">
            <a:extLst>
              <a:ext uri="{FF2B5EF4-FFF2-40B4-BE49-F238E27FC236}">
                <a16:creationId xmlns:a16="http://schemas.microsoft.com/office/drawing/2014/main" id="{23C519FD-0F64-0F41-80FF-BDC37E6D26D9}"/>
              </a:ext>
            </a:extLst>
          </p:cNvPr>
          <p:cNvSpPr/>
          <p:nvPr/>
        </p:nvSpPr>
        <p:spPr>
          <a:xfrm>
            <a:off x="2897658" y="468576"/>
            <a:ext cx="8884509" cy="584775"/>
          </a:xfrm>
          <a:prstGeom prst="rect">
            <a:avLst/>
          </a:prstGeom>
        </p:spPr>
        <p:txBody>
          <a:bodyPr wrap="square" lIns="91440" tIns="45720" rIns="91440" bIns="45720" anchor="t">
            <a:spAutoFit/>
          </a:bodyPr>
          <a:lstStyle/>
          <a:p>
            <a:r>
              <a:rPr lang="en-US" altLang="zh-CN" sz="1600" i="1">
                <a:solidFill>
                  <a:srgbClr val="DAE3F3"/>
                </a:solidFill>
                <a:latin typeface="Times New Roman"/>
                <a:ea typeface="+mn-lt"/>
                <a:cs typeface="Times New Roman"/>
              </a:rPr>
              <a:t>    </a:t>
            </a:r>
            <a:r>
              <a:rPr lang="en-US" sz="1600" i="1">
                <a:solidFill>
                  <a:srgbClr val="DAE3F3"/>
                </a:solidFill>
                <a:latin typeface="Times New Roman"/>
                <a:ea typeface="+mn-lt"/>
                <a:cs typeface="Times New Roman"/>
              </a:rPr>
              <a:t>Taking the market return from </a:t>
            </a:r>
            <a:r>
              <a:rPr lang="en-US" sz="1600" i="1" err="1">
                <a:solidFill>
                  <a:srgbClr val="DAE3F3"/>
                </a:solidFill>
                <a:latin typeface="Times New Roman"/>
                <a:ea typeface="+mn-lt"/>
                <a:cs typeface="Times New Roman"/>
              </a:rPr>
              <a:t>Fama</a:t>
            </a:r>
            <a:r>
              <a:rPr lang="en-US" sz="1600" i="1">
                <a:solidFill>
                  <a:srgbClr val="DAE3F3"/>
                </a:solidFill>
                <a:latin typeface="Times New Roman"/>
                <a:ea typeface="+mn-lt"/>
                <a:cs typeface="Times New Roman"/>
              </a:rPr>
              <a:t>-French’s 3-factor model, calculate and plot the rolling 3-year market beta for these stylized portfolios</a:t>
            </a:r>
            <a:endParaRPr lang="en-US">
              <a:solidFill>
                <a:srgbClr val="000000"/>
              </a:solidFill>
              <a:latin typeface="等线" panose="020F0502020204030204"/>
              <a:ea typeface="+mn-lt"/>
              <a:cs typeface="Times New Roman"/>
            </a:endParaRPr>
          </a:p>
        </p:txBody>
      </p:sp>
      <p:pic>
        <p:nvPicPr>
          <p:cNvPr id="16" name="Picture 1">
            <a:extLst>
              <a:ext uri="{FF2B5EF4-FFF2-40B4-BE49-F238E27FC236}">
                <a16:creationId xmlns:a16="http://schemas.microsoft.com/office/drawing/2014/main" id="{58724F7F-2B7B-F342-9A9D-B9AA75A14DBA}"/>
              </a:ext>
            </a:extLst>
          </p:cNvPr>
          <p:cNvPicPr>
            <a:picLocks noChangeAspect="1"/>
          </p:cNvPicPr>
          <p:nvPr/>
        </p:nvPicPr>
        <p:blipFill rotWithShape="1">
          <a:blip r:embed="rId3"/>
          <a:srcRect l="1614" t="13959" r="27646" b="7703"/>
          <a:stretch/>
        </p:blipFill>
        <p:spPr>
          <a:xfrm>
            <a:off x="1805164" y="2486613"/>
            <a:ext cx="3346078" cy="2927038"/>
          </a:xfrm>
          <a:prstGeom prst="rect">
            <a:avLst/>
          </a:prstGeom>
        </p:spPr>
      </p:pic>
      <p:sp>
        <p:nvSpPr>
          <p:cNvPr id="17" name="矩形 6">
            <a:extLst>
              <a:ext uri="{FF2B5EF4-FFF2-40B4-BE49-F238E27FC236}">
                <a16:creationId xmlns:a16="http://schemas.microsoft.com/office/drawing/2014/main" id="{7425C74C-3A73-304D-8100-26B318855F6C}"/>
              </a:ext>
            </a:extLst>
          </p:cNvPr>
          <p:cNvSpPr/>
          <p:nvPr/>
        </p:nvSpPr>
        <p:spPr>
          <a:xfrm>
            <a:off x="1391492" y="1783152"/>
            <a:ext cx="4457180" cy="400110"/>
          </a:xfrm>
          <a:prstGeom prst="rect">
            <a:avLst/>
          </a:prstGeom>
        </p:spPr>
        <p:txBody>
          <a:bodyPr wrap="square" lIns="91440" tIns="45720" rIns="91440" bIns="45720" anchor="t">
            <a:spAutoFit/>
          </a:bodyPr>
          <a:lstStyle/>
          <a:p>
            <a:pPr algn="ctr"/>
            <a:r>
              <a:rPr lang="en-US" sz="2000" b="1">
                <a:solidFill>
                  <a:schemeClr val="accent4">
                    <a:lumMod val="20000"/>
                    <a:lumOff val="80000"/>
                  </a:schemeClr>
                </a:solidFill>
                <a:latin typeface="Times New Roman" panose="02020603050405020304" pitchFamily="18" charset="0"/>
                <a:ea typeface="+mn-lt"/>
                <a:cs typeface="Times New Roman" panose="02020603050405020304" pitchFamily="18" charset="0"/>
              </a:rPr>
              <a:t>Beta</a:t>
            </a:r>
            <a:r>
              <a:rPr lang="en-US" altLang="zh-CN" sz="2000" b="1">
                <a:solidFill>
                  <a:schemeClr val="accent4">
                    <a:lumMod val="20000"/>
                    <a:lumOff val="80000"/>
                  </a:schemeClr>
                </a:solidFill>
                <a:latin typeface="Times New Roman" panose="02020603050405020304" pitchFamily="18" charset="0"/>
                <a:ea typeface="+mn-lt"/>
                <a:cs typeface="Times New Roman" panose="02020603050405020304" pitchFamily="18" charset="0"/>
              </a:rPr>
              <a:t>-</a:t>
            </a:r>
            <a:r>
              <a:rPr lang="en-US" sz="2000" b="1">
                <a:solidFill>
                  <a:schemeClr val="accent4">
                    <a:lumMod val="20000"/>
                    <a:lumOff val="80000"/>
                  </a:schemeClr>
                </a:solidFill>
                <a:latin typeface="Times New Roman" panose="02020603050405020304" pitchFamily="18" charset="0"/>
                <a:ea typeface="+mn-lt"/>
                <a:cs typeface="Times New Roman" panose="02020603050405020304" pitchFamily="18" charset="0"/>
              </a:rPr>
              <a:t>Neutral</a:t>
            </a:r>
            <a:r>
              <a:rPr lang="zh-CN" altLang="en-US" sz="2000" b="1">
                <a:solidFill>
                  <a:schemeClr val="accent4">
                    <a:lumMod val="20000"/>
                    <a:lumOff val="80000"/>
                  </a:schemeClr>
                </a:solidFill>
                <a:latin typeface="Times New Roman" panose="02020603050405020304" pitchFamily="18" charset="0"/>
                <a:ea typeface="+mn-lt"/>
                <a:cs typeface="Times New Roman" panose="02020603050405020304" pitchFamily="18" charset="0"/>
              </a:rPr>
              <a:t>：</a:t>
            </a:r>
            <a:r>
              <a:rPr lang="en-US" sz="2000">
                <a:solidFill>
                  <a:schemeClr val="accent4">
                    <a:lumMod val="20000"/>
                    <a:lumOff val="80000"/>
                  </a:schemeClr>
                </a:solidFill>
                <a:latin typeface="Times New Roman" panose="02020603050405020304" pitchFamily="18" charset="0"/>
                <a:ea typeface="+mn-lt"/>
                <a:cs typeface="Times New Roman" panose="02020603050405020304" pitchFamily="18" charset="0"/>
              </a:rPr>
              <a:t>Weight</a:t>
            </a:r>
            <a:r>
              <a:rPr lang="zh-CN" altLang="en-US" sz="2000">
                <a:solidFill>
                  <a:schemeClr val="accent4">
                    <a:lumMod val="20000"/>
                    <a:lumOff val="80000"/>
                  </a:schemeClr>
                </a:solidFill>
                <a:latin typeface="Times New Roman" panose="02020603050405020304" pitchFamily="18" charset="0"/>
                <a:ea typeface="+mn-lt"/>
                <a:cs typeface="Times New Roman" panose="02020603050405020304" pitchFamily="18" charset="0"/>
              </a:rPr>
              <a:t> </a:t>
            </a:r>
            <a:r>
              <a:rPr lang="en-US" altLang="zh-CN" sz="2000">
                <a:solidFill>
                  <a:schemeClr val="accent4">
                    <a:lumMod val="20000"/>
                    <a:lumOff val="80000"/>
                  </a:schemeClr>
                </a:solidFill>
                <a:latin typeface="Times New Roman" panose="02020603050405020304" pitchFamily="18" charset="0"/>
                <a:ea typeface="+mn-lt"/>
                <a:cs typeface="Times New Roman" panose="02020603050405020304" pitchFamily="18" charset="0"/>
              </a:rPr>
              <a:t>Book-to-Price</a:t>
            </a:r>
            <a:r>
              <a:rPr lang="en-US" sz="2000">
                <a:solidFill>
                  <a:schemeClr val="accent4">
                    <a:lumMod val="20000"/>
                    <a:lumOff val="80000"/>
                  </a:schemeClr>
                </a:solidFill>
                <a:latin typeface="Times New Roman" panose="02020603050405020304" pitchFamily="18" charset="0"/>
                <a:ea typeface="+mn-lt"/>
                <a:cs typeface="Times New Roman" panose="02020603050405020304" pitchFamily="18" charset="0"/>
              </a:rPr>
              <a:t> </a:t>
            </a:r>
          </a:p>
        </p:txBody>
      </p:sp>
      <p:pic>
        <p:nvPicPr>
          <p:cNvPr id="22" name="Picture 3">
            <a:extLst>
              <a:ext uri="{FF2B5EF4-FFF2-40B4-BE49-F238E27FC236}">
                <a16:creationId xmlns:a16="http://schemas.microsoft.com/office/drawing/2014/main" id="{10EA1C66-9691-5641-9DE9-1032D4E5BDC1}"/>
              </a:ext>
            </a:extLst>
          </p:cNvPr>
          <p:cNvPicPr>
            <a:picLocks noChangeAspect="1"/>
          </p:cNvPicPr>
          <p:nvPr/>
        </p:nvPicPr>
        <p:blipFill rotWithShape="1">
          <a:blip r:embed="rId4"/>
          <a:srcRect l="4590" t="12557" r="14860" b="6544"/>
          <a:stretch/>
        </p:blipFill>
        <p:spPr>
          <a:xfrm>
            <a:off x="7040760" y="2562804"/>
            <a:ext cx="3575890" cy="2872852"/>
          </a:xfrm>
          <a:prstGeom prst="rect">
            <a:avLst/>
          </a:prstGeom>
        </p:spPr>
      </p:pic>
      <p:sp>
        <p:nvSpPr>
          <p:cNvPr id="23" name="矩形 6">
            <a:extLst>
              <a:ext uri="{FF2B5EF4-FFF2-40B4-BE49-F238E27FC236}">
                <a16:creationId xmlns:a16="http://schemas.microsoft.com/office/drawing/2014/main" id="{CB5E99FE-C290-CC4A-BF18-C531B345CA2D}"/>
              </a:ext>
            </a:extLst>
          </p:cNvPr>
          <p:cNvSpPr/>
          <p:nvPr/>
        </p:nvSpPr>
        <p:spPr>
          <a:xfrm>
            <a:off x="6301182" y="1783152"/>
            <a:ext cx="4782150" cy="400110"/>
          </a:xfrm>
          <a:prstGeom prst="rect">
            <a:avLst/>
          </a:prstGeom>
        </p:spPr>
        <p:txBody>
          <a:bodyPr wrap="square" lIns="91440" tIns="45720" rIns="91440" bIns="45720" anchor="t">
            <a:spAutoFit/>
          </a:bodyPr>
          <a:lstStyle/>
          <a:p>
            <a:pPr algn="ctr"/>
            <a:r>
              <a:rPr lang="en-US" sz="2000" b="1">
                <a:solidFill>
                  <a:schemeClr val="accent4">
                    <a:lumMod val="20000"/>
                    <a:lumOff val="80000"/>
                  </a:schemeClr>
                </a:solidFill>
                <a:latin typeface="Times New Roman"/>
                <a:ea typeface="+mn-lt"/>
                <a:cs typeface="Times New Roman"/>
              </a:rPr>
              <a:t>Beta</a:t>
            </a:r>
            <a:r>
              <a:rPr lang="en-US" altLang="zh-CN" sz="2000" b="1">
                <a:solidFill>
                  <a:schemeClr val="accent4">
                    <a:lumMod val="20000"/>
                    <a:lumOff val="80000"/>
                  </a:schemeClr>
                </a:solidFill>
                <a:latin typeface="Times New Roman"/>
                <a:ea typeface="+mn-lt"/>
                <a:cs typeface="Times New Roman"/>
              </a:rPr>
              <a:t>-</a:t>
            </a:r>
            <a:r>
              <a:rPr lang="en-US" sz="2000" b="1">
                <a:solidFill>
                  <a:schemeClr val="accent4">
                    <a:lumMod val="20000"/>
                    <a:lumOff val="80000"/>
                  </a:schemeClr>
                </a:solidFill>
                <a:latin typeface="Times New Roman"/>
                <a:ea typeface="+mn-lt"/>
                <a:cs typeface="Times New Roman"/>
              </a:rPr>
              <a:t>Neutral</a:t>
            </a:r>
            <a:r>
              <a:rPr lang="zh-CN" altLang="en-US" sz="2000" b="1">
                <a:solidFill>
                  <a:schemeClr val="accent4">
                    <a:lumMod val="20000"/>
                    <a:lumOff val="80000"/>
                  </a:schemeClr>
                </a:solidFill>
                <a:latin typeface="Times New Roman"/>
                <a:ea typeface="+mn-lt"/>
                <a:cs typeface="Times New Roman"/>
              </a:rPr>
              <a:t>：</a:t>
            </a:r>
            <a:r>
              <a:rPr lang="en-US" sz="2000">
                <a:solidFill>
                  <a:schemeClr val="accent4">
                    <a:lumMod val="20000"/>
                    <a:lumOff val="80000"/>
                  </a:schemeClr>
                </a:solidFill>
                <a:latin typeface="Times New Roman"/>
                <a:ea typeface="+mn-lt"/>
                <a:cs typeface="Times New Roman"/>
              </a:rPr>
              <a:t>Weight</a:t>
            </a:r>
            <a:r>
              <a:rPr lang="zh-CN" altLang="en-US" sz="2000">
                <a:solidFill>
                  <a:schemeClr val="accent4">
                    <a:lumMod val="20000"/>
                    <a:lumOff val="80000"/>
                  </a:schemeClr>
                </a:solidFill>
                <a:latin typeface="Times New Roman"/>
                <a:ea typeface="+mn-lt"/>
                <a:cs typeface="Times New Roman"/>
              </a:rPr>
              <a:t> </a:t>
            </a:r>
            <a:r>
              <a:rPr lang="en-US" altLang="zh-CN" sz="2000">
                <a:solidFill>
                  <a:schemeClr val="accent4">
                    <a:lumMod val="20000"/>
                    <a:lumOff val="80000"/>
                  </a:schemeClr>
                </a:solidFill>
                <a:latin typeface="Times New Roman"/>
                <a:ea typeface="+mn-lt"/>
                <a:cs typeface="Times New Roman"/>
              </a:rPr>
              <a:t>12-1 Momentum</a:t>
            </a:r>
            <a:r>
              <a:rPr lang="en-US" sz="2000">
                <a:solidFill>
                  <a:schemeClr val="accent4">
                    <a:lumMod val="20000"/>
                    <a:lumOff val="80000"/>
                  </a:schemeClr>
                </a:solidFill>
                <a:latin typeface="Times New Roman"/>
                <a:ea typeface="+mn-lt"/>
                <a:cs typeface="Times New Roman"/>
              </a:rPr>
              <a:t> </a:t>
            </a:r>
            <a:endParaRPr lang="en-US" sz="2000">
              <a:solidFill>
                <a:schemeClr val="accent4">
                  <a:lumMod val="20000"/>
                  <a:lumOff val="80000"/>
                </a:schemeClr>
              </a:solidFill>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569282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16309099-CE63-1D42-9BB2-A77B77AF187E}"/>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30C0381F-815C-C844-9E59-15CF63164CC6}"/>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4" name="直线连接符 4">
            <a:extLst>
              <a:ext uri="{FF2B5EF4-FFF2-40B4-BE49-F238E27FC236}">
                <a16:creationId xmlns:a16="http://schemas.microsoft.com/office/drawing/2014/main" id="{41FBEB76-DCAB-914D-A782-F02FFEB88FFD}"/>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5" name="矩形 6">
            <a:extLst>
              <a:ext uri="{FF2B5EF4-FFF2-40B4-BE49-F238E27FC236}">
                <a16:creationId xmlns:a16="http://schemas.microsoft.com/office/drawing/2014/main" id="{23CB495E-19E8-414C-BDCD-3967DD7A543E}"/>
              </a:ext>
            </a:extLst>
          </p:cNvPr>
          <p:cNvSpPr/>
          <p:nvPr/>
        </p:nvSpPr>
        <p:spPr>
          <a:xfrm>
            <a:off x="2698087" y="480671"/>
            <a:ext cx="8884509" cy="615553"/>
          </a:xfrm>
          <a:prstGeom prst="rect">
            <a:avLst/>
          </a:prstGeom>
        </p:spPr>
        <p:txBody>
          <a:bodyPr wrap="square" lIns="91440" tIns="45720" rIns="91440" bIns="45720" anchor="t">
            <a:spAutoFit/>
          </a:bodyPr>
          <a:lstStyle/>
          <a:p>
            <a:r>
              <a:rPr lang="en-US" altLang="zh-CN" sz="1600" b="1" i="1">
                <a:solidFill>
                  <a:srgbClr val="DAE3F3"/>
                </a:solidFill>
                <a:latin typeface="Times New Roman"/>
                <a:ea typeface="等线"/>
                <a:cs typeface="Times New Roman"/>
              </a:rPr>
              <a:t>    </a:t>
            </a:r>
            <a:r>
              <a:rPr lang="en-US" altLang="zh-CN" b="1" i="1" u="sng">
                <a:solidFill>
                  <a:schemeClr val="accent6">
                    <a:lumMod val="20000"/>
                    <a:lumOff val="80000"/>
                  </a:schemeClr>
                </a:solidFill>
                <a:latin typeface="Times New Roman"/>
                <a:ea typeface="等线"/>
                <a:cs typeface="Times New Roman"/>
              </a:rPr>
              <a:t>Value Weight</a:t>
            </a:r>
            <a:r>
              <a:rPr lang="en-US" altLang="zh-CN" sz="1600" b="1" i="1">
                <a:solidFill>
                  <a:schemeClr val="accent6">
                    <a:lumMod val="20000"/>
                    <a:lumOff val="80000"/>
                  </a:schemeClr>
                </a:solidFill>
                <a:latin typeface="Times New Roman"/>
                <a:ea typeface="等线"/>
                <a:cs typeface="Times New Roman"/>
              </a:rPr>
              <a:t> </a:t>
            </a:r>
            <a:r>
              <a:rPr lang="en-US" altLang="zh-CN" sz="1600" i="1">
                <a:solidFill>
                  <a:srgbClr val="DAE3F3"/>
                </a:solidFill>
                <a:latin typeface="Times New Roman"/>
                <a:ea typeface="等线"/>
                <a:cs typeface="Times New Roman"/>
              </a:rPr>
              <a:t>:Taking the market return from Fama-French’s 3-factor model, calculate and plot the </a:t>
            </a:r>
            <a:r>
              <a:rPr lang="en-US" altLang="zh-CN" sz="1600" i="1">
                <a:solidFill>
                  <a:schemeClr val="accent6">
                    <a:lumMod val="20000"/>
                    <a:lumOff val="80000"/>
                  </a:schemeClr>
                </a:solidFill>
                <a:latin typeface="Times New Roman"/>
                <a:ea typeface="等线"/>
                <a:cs typeface="Times New Roman"/>
              </a:rPr>
              <a:t>rolling 3-year market beta </a:t>
            </a:r>
            <a:r>
              <a:rPr lang="en-US" altLang="zh-CN" sz="1600" i="1">
                <a:solidFill>
                  <a:srgbClr val="DAE3F3"/>
                </a:solidFill>
                <a:latin typeface="Times New Roman"/>
                <a:ea typeface="等线"/>
                <a:cs typeface="Times New Roman"/>
              </a:rPr>
              <a:t>for these stylized portfolios. </a:t>
            </a:r>
            <a:endParaRPr lang="en-US" altLang="zh-CN" sz="1600" i="1">
              <a:solidFill>
                <a:srgbClr val="DAE3F3"/>
              </a:solid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257CC0FE-CFE1-0A47-BA7F-E9518744A734}"/>
              </a:ext>
            </a:extLst>
          </p:cNvPr>
          <p:cNvPicPr>
            <a:picLocks noChangeAspect="1"/>
          </p:cNvPicPr>
          <p:nvPr/>
        </p:nvPicPr>
        <p:blipFill>
          <a:blip r:embed="rId3"/>
          <a:stretch>
            <a:fillRect/>
          </a:stretch>
        </p:blipFill>
        <p:spPr>
          <a:xfrm>
            <a:off x="666994" y="1598095"/>
            <a:ext cx="3261349" cy="1409503"/>
          </a:xfrm>
          <a:prstGeom prst="rect">
            <a:avLst/>
          </a:prstGeom>
        </p:spPr>
      </p:pic>
      <p:sp>
        <p:nvSpPr>
          <p:cNvPr id="15" name="文本框 14">
            <a:extLst>
              <a:ext uri="{FF2B5EF4-FFF2-40B4-BE49-F238E27FC236}">
                <a16:creationId xmlns:a16="http://schemas.microsoft.com/office/drawing/2014/main" id="{D89658D9-73B5-2041-BB9A-C63DF2107882}"/>
              </a:ext>
            </a:extLst>
          </p:cNvPr>
          <p:cNvSpPr txBox="1"/>
          <p:nvPr/>
        </p:nvSpPr>
        <p:spPr>
          <a:xfrm>
            <a:off x="1264894" y="1270512"/>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677BC34D-5F09-F040-BDA1-87A4C1C57BEB}"/>
              </a:ext>
            </a:extLst>
          </p:cNvPr>
          <p:cNvPicPr>
            <a:picLocks noChangeAspect="1"/>
          </p:cNvPicPr>
          <p:nvPr/>
        </p:nvPicPr>
        <p:blipFill>
          <a:blip r:embed="rId4"/>
          <a:stretch>
            <a:fillRect/>
          </a:stretch>
        </p:blipFill>
        <p:spPr>
          <a:xfrm>
            <a:off x="4496154" y="1605735"/>
            <a:ext cx="3261349" cy="1409503"/>
          </a:xfrm>
          <a:prstGeom prst="rect">
            <a:avLst/>
          </a:prstGeom>
        </p:spPr>
      </p:pic>
      <p:sp>
        <p:nvSpPr>
          <p:cNvPr id="17" name="文本框 16">
            <a:extLst>
              <a:ext uri="{FF2B5EF4-FFF2-40B4-BE49-F238E27FC236}">
                <a16:creationId xmlns:a16="http://schemas.microsoft.com/office/drawing/2014/main" id="{54F2B2CE-72FF-8741-B391-A3AFCD1FF462}"/>
              </a:ext>
            </a:extLst>
          </p:cNvPr>
          <p:cNvSpPr txBox="1"/>
          <p:nvPr/>
        </p:nvSpPr>
        <p:spPr>
          <a:xfrm>
            <a:off x="5094054" y="1270512"/>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4ACC8696-0522-EC4D-AB96-9A0F2BA2ABD5}"/>
              </a:ext>
            </a:extLst>
          </p:cNvPr>
          <p:cNvPicPr>
            <a:picLocks noChangeAspect="1"/>
          </p:cNvPicPr>
          <p:nvPr/>
        </p:nvPicPr>
        <p:blipFill>
          <a:blip r:embed="rId5"/>
          <a:stretch>
            <a:fillRect/>
          </a:stretch>
        </p:blipFill>
        <p:spPr>
          <a:xfrm>
            <a:off x="8325312" y="1598096"/>
            <a:ext cx="3261349" cy="1409503"/>
          </a:xfrm>
          <a:prstGeom prst="rect">
            <a:avLst/>
          </a:prstGeom>
        </p:spPr>
      </p:pic>
      <p:sp>
        <p:nvSpPr>
          <p:cNvPr id="19" name="文本框 18">
            <a:extLst>
              <a:ext uri="{FF2B5EF4-FFF2-40B4-BE49-F238E27FC236}">
                <a16:creationId xmlns:a16="http://schemas.microsoft.com/office/drawing/2014/main" id="{F27EB7D9-F42B-1E41-A818-E5F930BB4E77}"/>
              </a:ext>
            </a:extLst>
          </p:cNvPr>
          <p:cNvSpPr txBox="1"/>
          <p:nvPr/>
        </p:nvSpPr>
        <p:spPr>
          <a:xfrm>
            <a:off x="8945393" y="1267181"/>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Dividend 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4975CF1-DDF9-5948-97E5-E174C2B1DC31}"/>
              </a:ext>
            </a:extLst>
          </p:cNvPr>
          <p:cNvSpPr txBox="1"/>
          <p:nvPr/>
        </p:nvSpPr>
        <p:spPr>
          <a:xfrm>
            <a:off x="1252714" y="3027398"/>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2CD2DA2-AD9A-7F42-A952-597C7219C63F}"/>
              </a:ext>
            </a:extLst>
          </p:cNvPr>
          <p:cNvSpPr txBox="1"/>
          <p:nvPr/>
        </p:nvSpPr>
        <p:spPr>
          <a:xfrm>
            <a:off x="5081874" y="3027398"/>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24" name="图片 23">
            <a:extLst>
              <a:ext uri="{FF2B5EF4-FFF2-40B4-BE49-F238E27FC236}">
                <a16:creationId xmlns:a16="http://schemas.microsoft.com/office/drawing/2014/main" id="{C815E90A-DF06-0743-A941-0651108E2981}"/>
              </a:ext>
            </a:extLst>
          </p:cNvPr>
          <p:cNvPicPr>
            <a:picLocks noChangeAspect="1"/>
          </p:cNvPicPr>
          <p:nvPr/>
        </p:nvPicPr>
        <p:blipFill>
          <a:blip r:embed="rId5"/>
          <a:stretch>
            <a:fillRect/>
          </a:stretch>
        </p:blipFill>
        <p:spPr>
          <a:xfrm>
            <a:off x="8313132" y="3354982"/>
            <a:ext cx="3261349" cy="1409503"/>
          </a:xfrm>
          <a:prstGeom prst="rect">
            <a:avLst/>
          </a:prstGeom>
        </p:spPr>
      </p:pic>
      <p:sp>
        <p:nvSpPr>
          <p:cNvPr id="25" name="文本框 24">
            <a:extLst>
              <a:ext uri="{FF2B5EF4-FFF2-40B4-BE49-F238E27FC236}">
                <a16:creationId xmlns:a16="http://schemas.microsoft.com/office/drawing/2014/main" id="{462AA0E1-37D0-1E4E-A9EC-769995197268}"/>
              </a:ext>
            </a:extLst>
          </p:cNvPr>
          <p:cNvSpPr txBox="1"/>
          <p:nvPr/>
        </p:nvSpPr>
        <p:spPr>
          <a:xfrm>
            <a:off x="8730245" y="3027398"/>
            <a:ext cx="2495841"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0C3D75D1-FA43-7146-A21D-740CBD6589A0}"/>
              </a:ext>
            </a:extLst>
          </p:cNvPr>
          <p:cNvSpPr txBox="1"/>
          <p:nvPr/>
        </p:nvSpPr>
        <p:spPr>
          <a:xfrm>
            <a:off x="1226539" y="4795954"/>
            <a:ext cx="2309642"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32" name="图片 31">
            <a:extLst>
              <a:ext uri="{FF2B5EF4-FFF2-40B4-BE49-F238E27FC236}">
                <a16:creationId xmlns:a16="http://schemas.microsoft.com/office/drawing/2014/main" id="{560E1B02-25C1-2A4F-97CD-AEEA3CE7027E}"/>
              </a:ext>
            </a:extLst>
          </p:cNvPr>
          <p:cNvPicPr>
            <a:picLocks noChangeAspect="1"/>
          </p:cNvPicPr>
          <p:nvPr/>
        </p:nvPicPr>
        <p:blipFill>
          <a:blip r:embed="rId6"/>
          <a:stretch>
            <a:fillRect/>
          </a:stretch>
        </p:blipFill>
        <p:spPr>
          <a:xfrm>
            <a:off x="666994" y="3354981"/>
            <a:ext cx="3261349" cy="1409503"/>
          </a:xfrm>
          <a:prstGeom prst="rect">
            <a:avLst/>
          </a:prstGeom>
        </p:spPr>
      </p:pic>
      <p:pic>
        <p:nvPicPr>
          <p:cNvPr id="33" name="图片 32">
            <a:extLst>
              <a:ext uri="{FF2B5EF4-FFF2-40B4-BE49-F238E27FC236}">
                <a16:creationId xmlns:a16="http://schemas.microsoft.com/office/drawing/2014/main" id="{2AB6EB32-C17E-044C-AD11-5CBFE2AF21DB}"/>
              </a:ext>
            </a:extLst>
          </p:cNvPr>
          <p:cNvPicPr>
            <a:picLocks noChangeAspect="1"/>
          </p:cNvPicPr>
          <p:nvPr/>
        </p:nvPicPr>
        <p:blipFill>
          <a:blip r:embed="rId7"/>
          <a:stretch>
            <a:fillRect/>
          </a:stretch>
        </p:blipFill>
        <p:spPr>
          <a:xfrm>
            <a:off x="4495063" y="3354980"/>
            <a:ext cx="3261349" cy="1409503"/>
          </a:xfrm>
          <a:prstGeom prst="rect">
            <a:avLst/>
          </a:prstGeom>
        </p:spPr>
      </p:pic>
      <p:pic>
        <p:nvPicPr>
          <p:cNvPr id="34" name="图片 33">
            <a:extLst>
              <a:ext uri="{FF2B5EF4-FFF2-40B4-BE49-F238E27FC236}">
                <a16:creationId xmlns:a16="http://schemas.microsoft.com/office/drawing/2014/main" id="{C1CFE931-2CD8-8047-BF45-955ACC2225E2}"/>
              </a:ext>
            </a:extLst>
          </p:cNvPr>
          <p:cNvPicPr>
            <a:picLocks noChangeAspect="1"/>
          </p:cNvPicPr>
          <p:nvPr/>
        </p:nvPicPr>
        <p:blipFill>
          <a:blip r:embed="rId8"/>
          <a:stretch>
            <a:fillRect/>
          </a:stretch>
        </p:blipFill>
        <p:spPr>
          <a:xfrm>
            <a:off x="666994" y="5157918"/>
            <a:ext cx="3261349" cy="1409503"/>
          </a:xfrm>
          <a:prstGeom prst="rect">
            <a:avLst/>
          </a:prstGeom>
        </p:spPr>
      </p:pic>
      <p:sp>
        <p:nvSpPr>
          <p:cNvPr id="7" name="TextBox 6">
            <a:extLst>
              <a:ext uri="{FF2B5EF4-FFF2-40B4-BE49-F238E27FC236}">
                <a16:creationId xmlns:a16="http://schemas.microsoft.com/office/drawing/2014/main" id="{4FD3D029-05A7-4EDA-91A9-E8C17D0BCD17}"/>
              </a:ext>
            </a:extLst>
          </p:cNvPr>
          <p:cNvSpPr txBox="1"/>
          <p:nvPr/>
        </p:nvSpPr>
        <p:spPr>
          <a:xfrm>
            <a:off x="4379595" y="5147690"/>
            <a:ext cx="71018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rgbClr val="DAE3F3"/>
                </a:solidFill>
                <a:latin typeface="Times New Roman" panose="02020603050405020304" pitchFamily="18" charset="0"/>
                <a:ea typeface="等线"/>
                <a:cs typeface="Times New Roman" panose="02020603050405020304" pitchFamily="18" charset="0"/>
              </a:rPr>
              <a:t>    </a:t>
            </a:r>
            <a:r>
              <a:rPr lang="en-US">
                <a:solidFill>
                  <a:srgbClr val="DAE3F3"/>
                </a:solidFill>
                <a:latin typeface="Times New Roman" panose="02020603050405020304" pitchFamily="18" charset="0"/>
                <a:ea typeface="等线"/>
                <a:cs typeface="Times New Roman" panose="02020603050405020304" pitchFamily="18" charset="0"/>
              </a:rPr>
              <a:t>For value weighted, based on these seven fundamental variables, we can see the overall trend is that the small cap stocks beta are higher than the big cap, low growth beta are higher than high growth beta, these mean that big cap and high growth beta are more stable in the market.</a:t>
            </a:r>
          </a:p>
        </p:txBody>
      </p:sp>
    </p:spTree>
    <p:extLst>
      <p:ext uri="{BB962C8B-B14F-4D97-AF65-F5344CB8AC3E}">
        <p14:creationId xmlns:p14="http://schemas.microsoft.com/office/powerpoint/2010/main" val="127621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864F6A19-0365-0540-A66C-924BD8A6B257}"/>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A277B882-CCC6-C949-A85B-8BF226CA1347}"/>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5" name="直线连接符 4">
            <a:extLst>
              <a:ext uri="{FF2B5EF4-FFF2-40B4-BE49-F238E27FC236}">
                <a16:creationId xmlns:a16="http://schemas.microsoft.com/office/drawing/2014/main" id="{1DFDA511-D69E-2940-9556-A403A2A37781}"/>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pic>
        <p:nvPicPr>
          <p:cNvPr id="6" name="图片 1" descr="徽标&#10;&#10;描述已自动生成">
            <a:extLst>
              <a:ext uri="{FF2B5EF4-FFF2-40B4-BE49-F238E27FC236}">
                <a16:creationId xmlns:a16="http://schemas.microsoft.com/office/drawing/2014/main" id="{F0E2C8E2-4852-B347-89BC-9321F580092B}"/>
              </a:ext>
            </a:extLst>
          </p:cNvPr>
          <p:cNvPicPr>
            <a:picLocks noChangeAspect="1"/>
          </p:cNvPicPr>
          <p:nvPr/>
        </p:nvPicPr>
        <p:blipFill>
          <a:blip r:embed="rId3">
            <a:lum bright="70000" contrast="-70000"/>
          </a:blip>
          <a:stretch>
            <a:fillRect/>
          </a:stretch>
        </p:blipFill>
        <p:spPr>
          <a:xfrm>
            <a:off x="552836" y="290579"/>
            <a:ext cx="1943100" cy="1041400"/>
          </a:xfrm>
          <a:prstGeom prst="rect">
            <a:avLst/>
          </a:prstGeom>
        </p:spPr>
      </p:pic>
      <p:cxnSp>
        <p:nvCxnSpPr>
          <p:cNvPr id="9" name="直线连接符 4">
            <a:extLst>
              <a:ext uri="{FF2B5EF4-FFF2-40B4-BE49-F238E27FC236}">
                <a16:creationId xmlns:a16="http://schemas.microsoft.com/office/drawing/2014/main" id="{60DE0D6E-3FB2-A747-8866-96BAEBBF99DA}"/>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10" name="矩形 6">
            <a:extLst>
              <a:ext uri="{FF2B5EF4-FFF2-40B4-BE49-F238E27FC236}">
                <a16:creationId xmlns:a16="http://schemas.microsoft.com/office/drawing/2014/main" id="{8C9D867F-4416-C14F-BEB3-BAE936D1A9FD}"/>
              </a:ext>
            </a:extLst>
          </p:cNvPr>
          <p:cNvSpPr/>
          <p:nvPr/>
        </p:nvSpPr>
        <p:spPr>
          <a:xfrm>
            <a:off x="2754655" y="463922"/>
            <a:ext cx="8884509" cy="615553"/>
          </a:xfrm>
          <a:prstGeom prst="rect">
            <a:avLst/>
          </a:prstGeom>
        </p:spPr>
        <p:txBody>
          <a:bodyPr wrap="square" lIns="91440" tIns="45720" rIns="91440" bIns="45720" anchor="t">
            <a:spAutoFit/>
          </a:bodyPr>
          <a:lstStyle/>
          <a:p>
            <a:r>
              <a:rPr lang="en-US" altLang="zh-CN" sz="1600" b="1" i="1">
                <a:solidFill>
                  <a:schemeClr val="accent6">
                    <a:lumMod val="20000"/>
                    <a:lumOff val="80000"/>
                  </a:schemeClr>
                </a:solidFill>
                <a:latin typeface="Times New Roman"/>
                <a:ea typeface="等线"/>
                <a:cs typeface="Times New Roman"/>
              </a:rPr>
              <a:t>    </a:t>
            </a:r>
            <a:r>
              <a:rPr lang="en-US" altLang="zh-CN" b="1" i="1" u="sng">
                <a:solidFill>
                  <a:schemeClr val="accent6">
                    <a:lumMod val="20000"/>
                    <a:lumOff val="80000"/>
                  </a:schemeClr>
                </a:solidFill>
                <a:latin typeface="Times New Roman"/>
                <a:ea typeface="等线"/>
                <a:cs typeface="Times New Roman"/>
              </a:rPr>
              <a:t>Value Weight</a:t>
            </a:r>
            <a:r>
              <a:rPr lang="en-US" altLang="zh-CN" sz="1600" b="1" i="1">
                <a:solidFill>
                  <a:schemeClr val="accent6">
                    <a:lumMod val="20000"/>
                    <a:lumOff val="80000"/>
                  </a:schemeClr>
                </a:solidFill>
                <a:latin typeface="Times New Roman"/>
                <a:ea typeface="等线"/>
                <a:cs typeface="Times New Roman"/>
              </a:rPr>
              <a:t> </a:t>
            </a:r>
            <a:r>
              <a:rPr lang="en-US" altLang="zh-CN" sz="1600" i="1">
                <a:solidFill>
                  <a:srgbClr val="DAE3F3"/>
                </a:solidFill>
                <a:latin typeface="Times New Roman"/>
                <a:ea typeface="等线"/>
                <a:cs typeface="Times New Roman"/>
              </a:rPr>
              <a:t>: Considering both size segments, construct a beta-neutral factor mimicking portfolio for each fundamental variable.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FF82097-6E73-8441-8038-C9BE95D3D0FF}"/>
              </a:ext>
            </a:extLst>
          </p:cNvPr>
          <p:cNvSpPr txBox="1"/>
          <p:nvPr/>
        </p:nvSpPr>
        <p:spPr>
          <a:xfrm>
            <a:off x="511618" y="1246058"/>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62D2032A-6A2A-AB49-A437-62845E86CEEB}"/>
              </a:ext>
            </a:extLst>
          </p:cNvPr>
          <p:cNvSpPr txBox="1"/>
          <p:nvPr/>
        </p:nvSpPr>
        <p:spPr>
          <a:xfrm>
            <a:off x="741455" y="3018372"/>
            <a:ext cx="3088064"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30C2049E-8BAD-504B-A5DA-AD904B7F8D72}"/>
              </a:ext>
            </a:extLst>
          </p:cNvPr>
          <p:cNvSpPr txBox="1"/>
          <p:nvPr/>
        </p:nvSpPr>
        <p:spPr>
          <a:xfrm>
            <a:off x="4534844" y="3016426"/>
            <a:ext cx="3181785"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D534FC27-9143-2A4A-950C-F17A65627757}"/>
              </a:ext>
            </a:extLst>
          </p:cNvPr>
          <p:cNvSpPr txBox="1"/>
          <p:nvPr/>
        </p:nvSpPr>
        <p:spPr>
          <a:xfrm>
            <a:off x="7856096" y="3016426"/>
            <a:ext cx="4108046"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F55E986E-DD73-744A-8852-D10B20EB1797}"/>
              </a:ext>
            </a:extLst>
          </p:cNvPr>
          <p:cNvSpPr txBox="1"/>
          <p:nvPr/>
        </p:nvSpPr>
        <p:spPr>
          <a:xfrm>
            <a:off x="500422" y="4819364"/>
            <a:ext cx="354773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F99FA5FB-FBCF-4F4E-B0B0-754D56906D3F}"/>
              </a:ext>
            </a:extLst>
          </p:cNvPr>
          <p:cNvSpPr txBox="1"/>
          <p:nvPr/>
        </p:nvSpPr>
        <p:spPr>
          <a:xfrm>
            <a:off x="4340778" y="1236134"/>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33AB64D6-7695-6949-8234-C1DB9382CAC9}"/>
              </a:ext>
            </a:extLst>
          </p:cNvPr>
          <p:cNvSpPr txBox="1"/>
          <p:nvPr/>
        </p:nvSpPr>
        <p:spPr>
          <a:xfrm>
            <a:off x="8169937" y="1222389"/>
            <a:ext cx="3547738"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Beta-neutral Return : Dividend 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E5B0F12-73FC-9E47-8A3B-682F75C95D83}"/>
              </a:ext>
            </a:extLst>
          </p:cNvPr>
          <p:cNvPicPr>
            <a:picLocks noChangeAspect="1"/>
          </p:cNvPicPr>
          <p:nvPr/>
        </p:nvPicPr>
        <p:blipFill>
          <a:blip r:embed="rId4"/>
          <a:stretch>
            <a:fillRect/>
          </a:stretch>
        </p:blipFill>
        <p:spPr>
          <a:xfrm>
            <a:off x="666994" y="1611522"/>
            <a:ext cx="3261353" cy="1409504"/>
          </a:xfrm>
          <a:prstGeom prst="rect">
            <a:avLst/>
          </a:prstGeom>
        </p:spPr>
      </p:pic>
      <p:pic>
        <p:nvPicPr>
          <p:cNvPr id="7" name="图片 6">
            <a:extLst>
              <a:ext uri="{FF2B5EF4-FFF2-40B4-BE49-F238E27FC236}">
                <a16:creationId xmlns:a16="http://schemas.microsoft.com/office/drawing/2014/main" id="{4E90A1DB-BADE-1A4E-B274-995208E7FDBD}"/>
              </a:ext>
            </a:extLst>
          </p:cNvPr>
          <p:cNvPicPr>
            <a:picLocks noChangeAspect="1"/>
          </p:cNvPicPr>
          <p:nvPr/>
        </p:nvPicPr>
        <p:blipFill>
          <a:blip r:embed="rId5"/>
          <a:stretch>
            <a:fillRect/>
          </a:stretch>
        </p:blipFill>
        <p:spPr>
          <a:xfrm>
            <a:off x="4495063" y="1608869"/>
            <a:ext cx="3261349" cy="1409503"/>
          </a:xfrm>
          <a:prstGeom prst="rect">
            <a:avLst/>
          </a:prstGeom>
        </p:spPr>
      </p:pic>
      <p:pic>
        <p:nvPicPr>
          <p:cNvPr id="34" name="图片 33">
            <a:extLst>
              <a:ext uri="{FF2B5EF4-FFF2-40B4-BE49-F238E27FC236}">
                <a16:creationId xmlns:a16="http://schemas.microsoft.com/office/drawing/2014/main" id="{22180CD2-6E46-5D4D-A6B1-C61A6A9E6C5F}"/>
              </a:ext>
            </a:extLst>
          </p:cNvPr>
          <p:cNvPicPr>
            <a:picLocks noChangeAspect="1"/>
          </p:cNvPicPr>
          <p:nvPr/>
        </p:nvPicPr>
        <p:blipFill>
          <a:blip r:embed="rId6"/>
          <a:stretch>
            <a:fillRect/>
          </a:stretch>
        </p:blipFill>
        <p:spPr>
          <a:xfrm>
            <a:off x="8313132" y="1608867"/>
            <a:ext cx="3261354" cy="1409505"/>
          </a:xfrm>
          <a:prstGeom prst="rect">
            <a:avLst/>
          </a:prstGeom>
        </p:spPr>
      </p:pic>
      <p:pic>
        <p:nvPicPr>
          <p:cNvPr id="35" name="图片 34">
            <a:extLst>
              <a:ext uri="{FF2B5EF4-FFF2-40B4-BE49-F238E27FC236}">
                <a16:creationId xmlns:a16="http://schemas.microsoft.com/office/drawing/2014/main" id="{9FA03834-D889-B74E-8D3D-2596C7B0C7B9}"/>
              </a:ext>
            </a:extLst>
          </p:cNvPr>
          <p:cNvPicPr>
            <a:picLocks noChangeAspect="1"/>
          </p:cNvPicPr>
          <p:nvPr/>
        </p:nvPicPr>
        <p:blipFill>
          <a:blip r:embed="rId7"/>
          <a:stretch>
            <a:fillRect/>
          </a:stretch>
        </p:blipFill>
        <p:spPr>
          <a:xfrm>
            <a:off x="666993" y="3358467"/>
            <a:ext cx="3261349" cy="1409503"/>
          </a:xfrm>
          <a:prstGeom prst="rect">
            <a:avLst/>
          </a:prstGeom>
        </p:spPr>
      </p:pic>
      <p:pic>
        <p:nvPicPr>
          <p:cNvPr id="36" name="图片 35">
            <a:extLst>
              <a:ext uri="{FF2B5EF4-FFF2-40B4-BE49-F238E27FC236}">
                <a16:creationId xmlns:a16="http://schemas.microsoft.com/office/drawing/2014/main" id="{DAB059DE-8B98-9A41-B6F3-FB13DC00D2D2}"/>
              </a:ext>
            </a:extLst>
          </p:cNvPr>
          <p:cNvPicPr>
            <a:picLocks noChangeAspect="1"/>
          </p:cNvPicPr>
          <p:nvPr/>
        </p:nvPicPr>
        <p:blipFill>
          <a:blip r:embed="rId8"/>
          <a:stretch>
            <a:fillRect/>
          </a:stretch>
        </p:blipFill>
        <p:spPr>
          <a:xfrm>
            <a:off x="4483986" y="3354987"/>
            <a:ext cx="3261322" cy="1409491"/>
          </a:xfrm>
          <a:prstGeom prst="rect">
            <a:avLst/>
          </a:prstGeom>
        </p:spPr>
      </p:pic>
      <p:pic>
        <p:nvPicPr>
          <p:cNvPr id="37" name="图片 36">
            <a:extLst>
              <a:ext uri="{FF2B5EF4-FFF2-40B4-BE49-F238E27FC236}">
                <a16:creationId xmlns:a16="http://schemas.microsoft.com/office/drawing/2014/main" id="{4BF6E33F-4280-664B-B16E-8AAA24D84B7E}"/>
              </a:ext>
            </a:extLst>
          </p:cNvPr>
          <p:cNvPicPr>
            <a:picLocks noChangeAspect="1"/>
          </p:cNvPicPr>
          <p:nvPr/>
        </p:nvPicPr>
        <p:blipFill>
          <a:blip r:embed="rId9"/>
          <a:stretch>
            <a:fillRect/>
          </a:stretch>
        </p:blipFill>
        <p:spPr>
          <a:xfrm>
            <a:off x="8313132" y="3354989"/>
            <a:ext cx="3261311" cy="1409486"/>
          </a:xfrm>
          <a:prstGeom prst="rect">
            <a:avLst/>
          </a:prstGeom>
        </p:spPr>
      </p:pic>
      <p:pic>
        <p:nvPicPr>
          <p:cNvPr id="38" name="图片 37">
            <a:extLst>
              <a:ext uri="{FF2B5EF4-FFF2-40B4-BE49-F238E27FC236}">
                <a16:creationId xmlns:a16="http://schemas.microsoft.com/office/drawing/2014/main" id="{CE4A18D4-99FB-E947-A653-16B9F8568486}"/>
              </a:ext>
            </a:extLst>
          </p:cNvPr>
          <p:cNvPicPr>
            <a:picLocks noChangeAspect="1"/>
          </p:cNvPicPr>
          <p:nvPr/>
        </p:nvPicPr>
        <p:blipFill>
          <a:blip r:embed="rId10"/>
          <a:stretch>
            <a:fillRect/>
          </a:stretch>
        </p:blipFill>
        <p:spPr>
          <a:xfrm>
            <a:off x="667020" y="5191806"/>
            <a:ext cx="3261322" cy="1409491"/>
          </a:xfrm>
          <a:prstGeom prst="rect">
            <a:avLst/>
          </a:prstGeom>
        </p:spPr>
      </p:pic>
      <p:sp>
        <p:nvSpPr>
          <p:cNvPr id="11" name="TextBox 10">
            <a:extLst>
              <a:ext uri="{FF2B5EF4-FFF2-40B4-BE49-F238E27FC236}">
                <a16:creationId xmlns:a16="http://schemas.microsoft.com/office/drawing/2014/main" id="{A5E8EAAB-5F0E-454E-8F45-6B4489376097}"/>
              </a:ext>
            </a:extLst>
          </p:cNvPr>
          <p:cNvSpPr txBox="1"/>
          <p:nvPr/>
        </p:nvSpPr>
        <p:spPr>
          <a:xfrm>
            <a:off x="4528212" y="4988641"/>
            <a:ext cx="7283450" cy="1725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a:solidFill>
                  <a:srgbClr val="DAE3F3"/>
                </a:solidFill>
                <a:latin typeface="Times New Roman"/>
                <a:cs typeface="Times New Roman"/>
              </a:rPr>
              <a:t>    The graphs albeit the same increasing trend are based on each of the different factors, the growth is driven by the market and the magnitude varies. </a:t>
            </a:r>
          </a:p>
          <a:p>
            <a:pPr>
              <a:lnSpc>
                <a:spcPct val="120000"/>
              </a:lnSpc>
            </a:pPr>
            <a:r>
              <a:rPr lang="en-US">
                <a:solidFill>
                  <a:srgbClr val="DAE3F3"/>
                </a:solidFill>
                <a:latin typeface="Times New Roman"/>
                <a:ea typeface="等线" panose="020F0502020204030204"/>
                <a:cs typeface="Times New Roman"/>
              </a:rPr>
              <a:t>    For the Book-to-Price, Cash-to-Price, Dividend Yield – the profiles are relatively stable compare to the other 4.</a:t>
            </a:r>
          </a:p>
        </p:txBody>
      </p:sp>
    </p:spTree>
    <p:extLst>
      <p:ext uri="{BB962C8B-B14F-4D97-AF65-F5344CB8AC3E}">
        <p14:creationId xmlns:p14="http://schemas.microsoft.com/office/powerpoint/2010/main" val="1361589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徽标&#10;&#10;描述已自动生成">
            <a:extLst>
              <a:ext uri="{FF2B5EF4-FFF2-40B4-BE49-F238E27FC236}">
                <a16:creationId xmlns:a16="http://schemas.microsoft.com/office/drawing/2014/main" id="{16309099-CE63-1D42-9BB2-A77B77AF187E}"/>
              </a:ext>
            </a:extLst>
          </p:cNvPr>
          <p:cNvPicPr>
            <a:picLocks noChangeAspect="1"/>
          </p:cNvPicPr>
          <p:nvPr/>
        </p:nvPicPr>
        <p:blipFill>
          <a:blip r:embed="rId2">
            <a:lum bright="70000" contrast="-70000"/>
          </a:blip>
          <a:stretch>
            <a:fillRect/>
          </a:stretch>
        </p:blipFill>
        <p:spPr>
          <a:xfrm>
            <a:off x="552836" y="290579"/>
            <a:ext cx="1943100" cy="1041400"/>
          </a:xfrm>
          <a:prstGeom prst="rect">
            <a:avLst/>
          </a:prstGeom>
        </p:spPr>
      </p:pic>
      <p:sp>
        <p:nvSpPr>
          <p:cNvPr id="3" name="文本框 2">
            <a:extLst>
              <a:ext uri="{FF2B5EF4-FFF2-40B4-BE49-F238E27FC236}">
                <a16:creationId xmlns:a16="http://schemas.microsoft.com/office/drawing/2014/main" id="{30C0381F-815C-C844-9E59-15CF63164CC6}"/>
              </a:ext>
            </a:extLst>
          </p:cNvPr>
          <p:cNvSpPr txBox="1"/>
          <p:nvPr/>
        </p:nvSpPr>
        <p:spPr>
          <a:xfrm>
            <a:off x="9910119" y="105913"/>
            <a:ext cx="2162432" cy="369332"/>
          </a:xfrm>
          <a:prstGeom prst="rect">
            <a:avLst/>
          </a:prstGeom>
          <a:noFill/>
        </p:spPr>
        <p:txBody>
          <a:bodyPr wrap="square" lIns="91440" tIns="45720" rIns="91440" bIns="45720" rtlCol="0" anchor="t">
            <a:spAutoFit/>
          </a:bodyPr>
          <a:lstStyle/>
          <a:p>
            <a:pPr algn="r"/>
            <a:r>
              <a:rPr kumimoji="1" lang="en-US" altLang="zh-CN" b="1">
                <a:solidFill>
                  <a:schemeClr val="accent1">
                    <a:lumMod val="20000"/>
                    <a:lumOff val="80000"/>
                  </a:schemeClr>
                </a:solidFill>
                <a:latin typeface="Times New Roman"/>
                <a:ea typeface="等线"/>
                <a:cs typeface="Times New Roman"/>
              </a:rPr>
              <a:t>QUESTION 1</a:t>
            </a:r>
            <a:endParaRPr lang="zh-CN" altLang="en-US" b="1">
              <a:solidFill>
                <a:schemeClr val="accent1">
                  <a:lumMod val="20000"/>
                  <a:lumOff val="80000"/>
                </a:schemeClr>
              </a:solidFill>
              <a:latin typeface="Times New Roman"/>
              <a:ea typeface="等线"/>
              <a:cs typeface="Times New Roman"/>
            </a:endParaRPr>
          </a:p>
        </p:txBody>
      </p:sp>
      <p:cxnSp>
        <p:nvCxnSpPr>
          <p:cNvPr id="4" name="直线连接符 4">
            <a:extLst>
              <a:ext uri="{FF2B5EF4-FFF2-40B4-BE49-F238E27FC236}">
                <a16:creationId xmlns:a16="http://schemas.microsoft.com/office/drawing/2014/main" id="{41FBEB76-DCAB-914D-A782-F02FFEB88FFD}"/>
              </a:ext>
            </a:extLst>
          </p:cNvPr>
          <p:cNvCxnSpPr>
            <a:cxnSpLocks/>
          </p:cNvCxnSpPr>
          <p:nvPr/>
        </p:nvCxnSpPr>
        <p:spPr>
          <a:xfrm>
            <a:off x="2693773" y="1158985"/>
            <a:ext cx="9292281" cy="0"/>
          </a:xfrm>
          <a:prstGeom prst="line">
            <a:avLst/>
          </a:prstGeom>
          <a:ln w="12700">
            <a:solidFill>
              <a:srgbClr val="DAE3F3"/>
            </a:solidFill>
          </a:ln>
        </p:spPr>
        <p:style>
          <a:lnRef idx="1">
            <a:schemeClr val="accent1"/>
          </a:lnRef>
          <a:fillRef idx="0">
            <a:schemeClr val="accent1"/>
          </a:fillRef>
          <a:effectRef idx="0">
            <a:schemeClr val="accent1"/>
          </a:effectRef>
          <a:fontRef idx="minor">
            <a:schemeClr val="tx1"/>
          </a:fontRef>
        </p:style>
      </p:cxnSp>
      <p:sp>
        <p:nvSpPr>
          <p:cNvPr id="5" name="矩形 6">
            <a:extLst>
              <a:ext uri="{FF2B5EF4-FFF2-40B4-BE49-F238E27FC236}">
                <a16:creationId xmlns:a16="http://schemas.microsoft.com/office/drawing/2014/main" id="{23CB495E-19E8-414C-BDCD-3967DD7A543E}"/>
              </a:ext>
            </a:extLst>
          </p:cNvPr>
          <p:cNvSpPr/>
          <p:nvPr/>
        </p:nvSpPr>
        <p:spPr>
          <a:xfrm>
            <a:off x="2897658" y="468576"/>
            <a:ext cx="8884509" cy="615553"/>
          </a:xfrm>
          <a:prstGeom prst="rect">
            <a:avLst/>
          </a:prstGeom>
        </p:spPr>
        <p:txBody>
          <a:bodyPr wrap="square" lIns="91440" tIns="45720" rIns="91440" bIns="45720" anchor="t">
            <a:spAutoFit/>
          </a:bodyPr>
          <a:lstStyle/>
          <a:p>
            <a:r>
              <a:rPr lang="en-US" altLang="zh-CN" sz="1600" b="1" i="1">
                <a:solidFill>
                  <a:srgbClr val="DAE3F3"/>
                </a:solidFill>
                <a:latin typeface="Times New Roman"/>
                <a:ea typeface="等线"/>
                <a:cs typeface="Times New Roman"/>
              </a:rPr>
              <a:t>    </a:t>
            </a:r>
            <a:r>
              <a:rPr lang="en-US" altLang="zh-CN" b="1" i="1" u="sng">
                <a:solidFill>
                  <a:schemeClr val="accent6">
                    <a:lumMod val="20000"/>
                    <a:lumOff val="80000"/>
                  </a:schemeClr>
                </a:solidFill>
                <a:latin typeface="Times New Roman"/>
                <a:ea typeface="等线"/>
                <a:cs typeface="Times New Roman"/>
              </a:rPr>
              <a:t>Equal Weight </a:t>
            </a:r>
            <a:r>
              <a:rPr lang="en-US" altLang="zh-CN" sz="1600" i="1">
                <a:solidFill>
                  <a:srgbClr val="DAE3F3"/>
                </a:solidFill>
                <a:latin typeface="Times New Roman"/>
                <a:ea typeface="等线"/>
                <a:cs typeface="Times New Roman"/>
              </a:rPr>
              <a:t>:Taking the market return from Fama-French’s 3-factor model, calculate and plot the </a:t>
            </a:r>
            <a:r>
              <a:rPr lang="en-US" altLang="zh-CN" sz="1600" i="1">
                <a:solidFill>
                  <a:schemeClr val="accent6">
                    <a:lumMod val="20000"/>
                    <a:lumOff val="80000"/>
                  </a:schemeClr>
                </a:solidFill>
                <a:latin typeface="Times New Roman"/>
                <a:ea typeface="等线"/>
                <a:cs typeface="Times New Roman"/>
              </a:rPr>
              <a:t>rolling 3-year market beta </a:t>
            </a:r>
            <a:r>
              <a:rPr lang="en-US" altLang="zh-CN" sz="1600" i="1">
                <a:solidFill>
                  <a:srgbClr val="DAE3F3"/>
                </a:solidFill>
                <a:latin typeface="Times New Roman"/>
                <a:ea typeface="等线"/>
                <a:cs typeface="Times New Roman"/>
              </a:rPr>
              <a:t>for these stylized portfolios. </a:t>
            </a:r>
            <a:endParaRPr lang="en-US" altLang="zh-CN" sz="1600" i="1">
              <a:solidFill>
                <a:srgbClr val="DAE3F3"/>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89658D9-73B5-2041-BB9A-C63DF2107882}"/>
              </a:ext>
            </a:extLst>
          </p:cNvPr>
          <p:cNvSpPr txBox="1"/>
          <p:nvPr/>
        </p:nvSpPr>
        <p:spPr>
          <a:xfrm>
            <a:off x="1264894" y="1270512"/>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Book-to-Price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54F2B2CE-72FF-8741-B391-A3AFCD1FF462}"/>
              </a:ext>
            </a:extLst>
          </p:cNvPr>
          <p:cNvSpPr txBox="1"/>
          <p:nvPr/>
        </p:nvSpPr>
        <p:spPr>
          <a:xfrm>
            <a:off x="5094054" y="1270512"/>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Cash-to-Price</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27EB7D9-F42B-1E41-A818-E5F930BB4E77}"/>
              </a:ext>
            </a:extLst>
          </p:cNvPr>
          <p:cNvSpPr txBox="1"/>
          <p:nvPr/>
        </p:nvSpPr>
        <p:spPr>
          <a:xfrm>
            <a:off x="8945393" y="1267181"/>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Dividend Yield</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E4975CF1-DDF9-5948-97E5-E174C2B1DC31}"/>
              </a:ext>
            </a:extLst>
          </p:cNvPr>
          <p:cNvSpPr txBox="1"/>
          <p:nvPr/>
        </p:nvSpPr>
        <p:spPr>
          <a:xfrm>
            <a:off x="1252714" y="3027398"/>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Investment</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2CD2DA2-AD9A-7F42-A952-597C7219C63F}"/>
              </a:ext>
            </a:extLst>
          </p:cNvPr>
          <p:cNvSpPr txBox="1"/>
          <p:nvPr/>
        </p:nvSpPr>
        <p:spPr>
          <a:xfrm>
            <a:off x="5081874" y="3027398"/>
            <a:ext cx="2065547"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Profitability</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462AA0E1-37D0-1E4E-A9EC-769995197268}"/>
              </a:ext>
            </a:extLst>
          </p:cNvPr>
          <p:cNvSpPr txBox="1"/>
          <p:nvPr/>
        </p:nvSpPr>
        <p:spPr>
          <a:xfrm>
            <a:off x="8730245" y="3027398"/>
            <a:ext cx="2495841"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Prior Month Return</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0C3D75D1-FA43-7146-A21D-740CBD6589A0}"/>
              </a:ext>
            </a:extLst>
          </p:cNvPr>
          <p:cNvSpPr txBox="1"/>
          <p:nvPr/>
        </p:nvSpPr>
        <p:spPr>
          <a:xfrm>
            <a:off x="1226539" y="4795954"/>
            <a:ext cx="2309642" cy="338554"/>
          </a:xfrm>
          <a:prstGeom prst="rect">
            <a:avLst/>
          </a:prstGeom>
          <a:noFill/>
        </p:spPr>
        <p:txBody>
          <a:bodyPr wrap="square" rtlCol="0">
            <a:spAutoFit/>
          </a:bodyPr>
          <a:lstStyle/>
          <a:p>
            <a:pPr algn="ctr"/>
            <a:r>
              <a:rPr kumimoji="1" lang="en-US" altLang="zh-CN" sz="1600">
                <a:solidFill>
                  <a:schemeClr val="accent4">
                    <a:lumMod val="20000"/>
                    <a:lumOff val="80000"/>
                  </a:schemeClr>
                </a:solidFill>
                <a:latin typeface="Times New Roman" panose="02020603050405020304" pitchFamily="18" charset="0"/>
                <a:cs typeface="Times New Roman" panose="02020603050405020304" pitchFamily="18" charset="0"/>
              </a:rPr>
              <a:t>Beta : 12-1 momentum</a:t>
            </a:r>
            <a:endParaRPr kumimoji="1" lang="zh-CN" altLang="en-US" sz="160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06B1C6A-4144-3E43-9AF6-F76A3FB72CB4}"/>
              </a:ext>
            </a:extLst>
          </p:cNvPr>
          <p:cNvPicPr>
            <a:picLocks noChangeAspect="1"/>
          </p:cNvPicPr>
          <p:nvPr/>
        </p:nvPicPr>
        <p:blipFill>
          <a:blip r:embed="rId3"/>
          <a:stretch>
            <a:fillRect/>
          </a:stretch>
        </p:blipFill>
        <p:spPr>
          <a:xfrm>
            <a:off x="669808" y="1617907"/>
            <a:ext cx="3261322" cy="1409491"/>
          </a:xfrm>
          <a:prstGeom prst="rect">
            <a:avLst/>
          </a:prstGeom>
        </p:spPr>
      </p:pic>
      <p:pic>
        <p:nvPicPr>
          <p:cNvPr id="7" name="图片 6">
            <a:extLst>
              <a:ext uri="{FF2B5EF4-FFF2-40B4-BE49-F238E27FC236}">
                <a16:creationId xmlns:a16="http://schemas.microsoft.com/office/drawing/2014/main" id="{03AAF2CD-1015-764A-8579-CE19CE9A3316}"/>
              </a:ext>
            </a:extLst>
          </p:cNvPr>
          <p:cNvPicPr>
            <a:picLocks noChangeAspect="1"/>
          </p:cNvPicPr>
          <p:nvPr/>
        </p:nvPicPr>
        <p:blipFill>
          <a:blip r:embed="rId4"/>
          <a:stretch>
            <a:fillRect/>
          </a:stretch>
        </p:blipFill>
        <p:spPr>
          <a:xfrm>
            <a:off x="4495063" y="1613486"/>
            <a:ext cx="3261322" cy="1409491"/>
          </a:xfrm>
          <a:prstGeom prst="rect">
            <a:avLst/>
          </a:prstGeom>
        </p:spPr>
      </p:pic>
      <p:pic>
        <p:nvPicPr>
          <p:cNvPr id="8" name="图片 7">
            <a:extLst>
              <a:ext uri="{FF2B5EF4-FFF2-40B4-BE49-F238E27FC236}">
                <a16:creationId xmlns:a16="http://schemas.microsoft.com/office/drawing/2014/main" id="{CCD376BC-B297-0B40-80C8-2728E671366E}"/>
              </a:ext>
            </a:extLst>
          </p:cNvPr>
          <p:cNvPicPr>
            <a:picLocks noChangeAspect="1"/>
          </p:cNvPicPr>
          <p:nvPr/>
        </p:nvPicPr>
        <p:blipFill>
          <a:blip r:embed="rId5"/>
          <a:stretch>
            <a:fillRect/>
          </a:stretch>
        </p:blipFill>
        <p:spPr>
          <a:xfrm>
            <a:off x="8320318" y="1609928"/>
            <a:ext cx="3261322" cy="1409491"/>
          </a:xfrm>
          <a:prstGeom prst="rect">
            <a:avLst/>
          </a:prstGeom>
        </p:spPr>
      </p:pic>
      <p:pic>
        <p:nvPicPr>
          <p:cNvPr id="9" name="图片 8">
            <a:extLst>
              <a:ext uri="{FF2B5EF4-FFF2-40B4-BE49-F238E27FC236}">
                <a16:creationId xmlns:a16="http://schemas.microsoft.com/office/drawing/2014/main" id="{B4B30989-F519-0446-BA84-029161B7B4CF}"/>
              </a:ext>
            </a:extLst>
          </p:cNvPr>
          <p:cNvPicPr>
            <a:picLocks noChangeAspect="1"/>
          </p:cNvPicPr>
          <p:nvPr/>
        </p:nvPicPr>
        <p:blipFill>
          <a:blip r:embed="rId6"/>
          <a:stretch>
            <a:fillRect/>
          </a:stretch>
        </p:blipFill>
        <p:spPr>
          <a:xfrm>
            <a:off x="677046" y="3363064"/>
            <a:ext cx="3261297" cy="1409480"/>
          </a:xfrm>
          <a:prstGeom prst="rect">
            <a:avLst/>
          </a:prstGeom>
        </p:spPr>
      </p:pic>
      <p:pic>
        <p:nvPicPr>
          <p:cNvPr id="10" name="图片 9">
            <a:extLst>
              <a:ext uri="{FF2B5EF4-FFF2-40B4-BE49-F238E27FC236}">
                <a16:creationId xmlns:a16="http://schemas.microsoft.com/office/drawing/2014/main" id="{3EBE7292-3B96-274A-80DA-8D1CA5CC20D8}"/>
              </a:ext>
            </a:extLst>
          </p:cNvPr>
          <p:cNvPicPr>
            <a:picLocks noChangeAspect="1"/>
          </p:cNvPicPr>
          <p:nvPr/>
        </p:nvPicPr>
        <p:blipFill>
          <a:blip r:embed="rId7"/>
          <a:stretch>
            <a:fillRect/>
          </a:stretch>
        </p:blipFill>
        <p:spPr>
          <a:xfrm>
            <a:off x="4495581" y="3370373"/>
            <a:ext cx="3261297" cy="1409480"/>
          </a:xfrm>
          <a:prstGeom prst="rect">
            <a:avLst/>
          </a:prstGeom>
        </p:spPr>
      </p:pic>
      <p:pic>
        <p:nvPicPr>
          <p:cNvPr id="11" name="图片 10">
            <a:extLst>
              <a:ext uri="{FF2B5EF4-FFF2-40B4-BE49-F238E27FC236}">
                <a16:creationId xmlns:a16="http://schemas.microsoft.com/office/drawing/2014/main" id="{CF59D66D-F9C5-4747-9A73-6A4CF0BCAF9F}"/>
              </a:ext>
            </a:extLst>
          </p:cNvPr>
          <p:cNvPicPr>
            <a:picLocks noChangeAspect="1"/>
          </p:cNvPicPr>
          <p:nvPr/>
        </p:nvPicPr>
        <p:blipFill>
          <a:blip r:embed="rId8"/>
          <a:stretch>
            <a:fillRect/>
          </a:stretch>
        </p:blipFill>
        <p:spPr>
          <a:xfrm>
            <a:off x="8320359" y="3363064"/>
            <a:ext cx="3261281" cy="1409473"/>
          </a:xfrm>
          <a:prstGeom prst="rect">
            <a:avLst/>
          </a:prstGeom>
        </p:spPr>
      </p:pic>
      <p:pic>
        <p:nvPicPr>
          <p:cNvPr id="12" name="图片 11">
            <a:extLst>
              <a:ext uri="{FF2B5EF4-FFF2-40B4-BE49-F238E27FC236}">
                <a16:creationId xmlns:a16="http://schemas.microsoft.com/office/drawing/2014/main" id="{E7FCA18E-7FE5-BB42-AF15-F4AD9574C461}"/>
              </a:ext>
            </a:extLst>
          </p:cNvPr>
          <p:cNvPicPr>
            <a:picLocks noChangeAspect="1"/>
          </p:cNvPicPr>
          <p:nvPr/>
        </p:nvPicPr>
        <p:blipFill>
          <a:blip r:embed="rId9"/>
          <a:stretch>
            <a:fillRect/>
          </a:stretch>
        </p:blipFill>
        <p:spPr>
          <a:xfrm>
            <a:off x="677046" y="5134508"/>
            <a:ext cx="3261255" cy="1409462"/>
          </a:xfrm>
          <a:prstGeom prst="rect">
            <a:avLst/>
          </a:prstGeom>
        </p:spPr>
      </p:pic>
      <p:sp>
        <p:nvSpPr>
          <p:cNvPr id="13" name="TextBox 12">
            <a:extLst>
              <a:ext uri="{FF2B5EF4-FFF2-40B4-BE49-F238E27FC236}">
                <a16:creationId xmlns:a16="http://schemas.microsoft.com/office/drawing/2014/main" id="{E14BEC28-3A06-46BC-80BA-85245E0E400F}"/>
              </a:ext>
            </a:extLst>
          </p:cNvPr>
          <p:cNvSpPr txBox="1"/>
          <p:nvPr/>
        </p:nvSpPr>
        <p:spPr>
          <a:xfrm>
            <a:off x="4358805" y="5177519"/>
            <a:ext cx="75346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000">
                <a:solidFill>
                  <a:srgbClr val="DAE3F3"/>
                </a:solidFill>
                <a:latin typeface="Times New Roman" panose="02020603050405020304" pitchFamily="18" charset="0"/>
                <a:ea typeface="等线"/>
                <a:cs typeface="Times New Roman" panose="02020603050405020304" pitchFamily="18" charset="0"/>
              </a:rPr>
              <a:t>    </a:t>
            </a:r>
            <a:r>
              <a:rPr lang="en-US" sz="2000">
                <a:solidFill>
                  <a:srgbClr val="DAE3F3"/>
                </a:solidFill>
                <a:latin typeface="Times New Roman" panose="02020603050405020304" pitchFamily="18" charset="0"/>
                <a:ea typeface="等线"/>
                <a:cs typeface="Times New Roman" panose="02020603050405020304" pitchFamily="18" charset="0"/>
              </a:rPr>
              <a:t>For equal weighted, compared with the value weighted, the overall trend has no big difference. But as graphs shows above, we can find that some variables ,like Investment ratio, profitability, Prior Month return and 12-1 momentum, their </a:t>
            </a:r>
            <a:r>
              <a:rPr lang="en-US" sz="2000" err="1">
                <a:solidFill>
                  <a:srgbClr val="DAE3F3"/>
                </a:solidFill>
                <a:latin typeface="Times New Roman" panose="02020603050405020304" pitchFamily="18" charset="0"/>
                <a:ea typeface="等线"/>
                <a:cs typeface="Times New Roman" panose="02020603050405020304" pitchFamily="18" charset="0"/>
              </a:rPr>
              <a:t>small_lo_beta</a:t>
            </a:r>
            <a:r>
              <a:rPr lang="en-US" sz="2000">
                <a:solidFill>
                  <a:srgbClr val="DAE3F3"/>
                </a:solidFill>
                <a:latin typeface="Times New Roman" panose="02020603050405020304" pitchFamily="18" charset="0"/>
                <a:ea typeface="等线"/>
                <a:cs typeface="Times New Roman" panose="02020603050405020304" pitchFamily="18" charset="0"/>
              </a:rPr>
              <a:t> are all reached to 2.00 .</a:t>
            </a:r>
          </a:p>
        </p:txBody>
      </p:sp>
    </p:spTree>
    <p:extLst>
      <p:ext uri="{BB962C8B-B14F-4D97-AF65-F5344CB8AC3E}">
        <p14:creationId xmlns:p14="http://schemas.microsoft.com/office/powerpoint/2010/main" val="28750897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 Jiaying</dc:creator>
  <cp:revision>1</cp:revision>
  <dcterms:created xsi:type="dcterms:W3CDTF">2021-07-04T07:01:42Z</dcterms:created>
  <dcterms:modified xsi:type="dcterms:W3CDTF">2021-07-08T15:54:33Z</dcterms:modified>
</cp:coreProperties>
</file>